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7" r:id="rId1"/>
  </p:sldMasterIdLst>
  <p:sldIdLst>
    <p:sldId id="256" r:id="rId2"/>
    <p:sldId id="964" r:id="rId3"/>
    <p:sldId id="300" r:id="rId4"/>
    <p:sldId id="357" r:id="rId5"/>
    <p:sldId id="358" r:id="rId6"/>
    <p:sldId id="359" r:id="rId7"/>
    <p:sldId id="276" r:id="rId8"/>
    <p:sldId id="992" r:id="rId9"/>
    <p:sldId id="293" r:id="rId10"/>
    <p:sldId id="993" r:id="rId11"/>
    <p:sldId id="958" r:id="rId12"/>
    <p:sldId id="959" r:id="rId13"/>
    <p:sldId id="960" r:id="rId14"/>
    <p:sldId id="994" r:id="rId15"/>
    <p:sldId id="995" r:id="rId16"/>
    <p:sldId id="996" r:id="rId17"/>
    <p:sldId id="817" r:id="rId18"/>
    <p:sldId id="997" r:id="rId19"/>
    <p:sldId id="998" r:id="rId20"/>
    <p:sldId id="999" r:id="rId21"/>
    <p:sldId id="1000" r:id="rId22"/>
    <p:sldId id="1001" r:id="rId23"/>
    <p:sldId id="1002" r:id="rId24"/>
    <p:sldId id="282" r:id="rId25"/>
    <p:sldId id="425" r:id="rId26"/>
    <p:sldId id="477" r:id="rId27"/>
    <p:sldId id="478" r:id="rId28"/>
    <p:sldId id="1003" r:id="rId29"/>
    <p:sldId id="450" r:id="rId30"/>
    <p:sldId id="370" r:id="rId31"/>
    <p:sldId id="383" r:id="rId32"/>
    <p:sldId id="384" r:id="rId33"/>
    <p:sldId id="385" r:id="rId34"/>
    <p:sldId id="1005" r:id="rId35"/>
    <p:sldId id="306" r:id="rId36"/>
  </p:sldIdLst>
  <p:sldSz cx="12192000" cy="6858000"/>
  <p:notesSz cx="6888163" cy="10020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7171"/>
    <a:srgbClr val="E2F0D9"/>
    <a:srgbClr val="2E75B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37" autoAdjust="0"/>
    <p:restoredTop sz="94660"/>
  </p:normalViewPr>
  <p:slideViewPr>
    <p:cSldViewPr snapToGrid="0">
      <p:cViewPr varScale="1">
        <p:scale>
          <a:sx n="72" d="100"/>
          <a:sy n="72" d="100"/>
        </p:scale>
        <p:origin x="72" y="7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DBFD6-FA29-451C-97F4-3D268DAEFA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E096B50-4BC6-DB61-2BB2-94AC948EC4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F68AB47-1E1D-D802-0802-AF9D682DC229}"/>
              </a:ext>
            </a:extLst>
          </p:cNvPr>
          <p:cNvSpPr>
            <a:spLocks noGrp="1"/>
          </p:cNvSpPr>
          <p:nvPr>
            <p:ph type="dt" sz="half" idx="10"/>
          </p:nvPr>
        </p:nvSpPr>
        <p:spPr/>
        <p:txBody>
          <a:bodyPr/>
          <a:lstStyle/>
          <a:p>
            <a:fld id="{F5CAF079-4A5E-429E-A2E3-E03B0C91B183}" type="datetimeFigureOut">
              <a:rPr lang="en-GB" smtClean="0"/>
              <a:t>26/08/2023</a:t>
            </a:fld>
            <a:endParaRPr lang="en-GB"/>
          </a:p>
        </p:txBody>
      </p:sp>
      <p:sp>
        <p:nvSpPr>
          <p:cNvPr id="5" name="Footer Placeholder 4">
            <a:extLst>
              <a:ext uri="{FF2B5EF4-FFF2-40B4-BE49-F238E27FC236}">
                <a16:creationId xmlns:a16="http://schemas.microsoft.com/office/drawing/2014/main" id="{82D154C0-F6D5-1EC4-4FCB-445DD817CCF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91E77D0-089A-AC2B-2C78-E1FF8E3D51CE}"/>
              </a:ext>
            </a:extLst>
          </p:cNvPr>
          <p:cNvSpPr>
            <a:spLocks noGrp="1"/>
          </p:cNvSpPr>
          <p:nvPr>
            <p:ph type="sldNum" sz="quarter" idx="12"/>
          </p:nvPr>
        </p:nvSpPr>
        <p:spPr/>
        <p:txBody>
          <a:bodyPr/>
          <a:lstStyle/>
          <a:p>
            <a:fld id="{2DE5DFCE-DD5D-4B0C-A215-23271B37C0F2}" type="slidenum">
              <a:rPr lang="en-GB" smtClean="0"/>
              <a:t>‹#›</a:t>
            </a:fld>
            <a:endParaRPr lang="en-GB"/>
          </a:p>
        </p:txBody>
      </p:sp>
    </p:spTree>
    <p:extLst>
      <p:ext uri="{BB962C8B-B14F-4D97-AF65-F5344CB8AC3E}">
        <p14:creationId xmlns:p14="http://schemas.microsoft.com/office/powerpoint/2010/main" val="413533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27047-2070-0F24-74F2-0FC419E01EC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7E525CE-F04A-6DF5-4A6C-477FDF8AE30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98EC6F1-7BE2-485F-AD49-49085DD6B00D}"/>
              </a:ext>
            </a:extLst>
          </p:cNvPr>
          <p:cNvSpPr>
            <a:spLocks noGrp="1"/>
          </p:cNvSpPr>
          <p:nvPr>
            <p:ph type="dt" sz="half" idx="10"/>
          </p:nvPr>
        </p:nvSpPr>
        <p:spPr/>
        <p:txBody>
          <a:bodyPr/>
          <a:lstStyle/>
          <a:p>
            <a:fld id="{F5CAF079-4A5E-429E-A2E3-E03B0C91B183}" type="datetimeFigureOut">
              <a:rPr lang="en-GB" smtClean="0"/>
              <a:t>26/08/2023</a:t>
            </a:fld>
            <a:endParaRPr lang="en-GB"/>
          </a:p>
        </p:txBody>
      </p:sp>
      <p:sp>
        <p:nvSpPr>
          <p:cNvPr id="5" name="Footer Placeholder 4">
            <a:extLst>
              <a:ext uri="{FF2B5EF4-FFF2-40B4-BE49-F238E27FC236}">
                <a16:creationId xmlns:a16="http://schemas.microsoft.com/office/drawing/2014/main" id="{229124CC-8CED-51F1-2A22-8877226BCC0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B24D5D1-A5A5-3A46-2D97-A047D900A90C}"/>
              </a:ext>
            </a:extLst>
          </p:cNvPr>
          <p:cNvSpPr>
            <a:spLocks noGrp="1"/>
          </p:cNvSpPr>
          <p:nvPr>
            <p:ph type="sldNum" sz="quarter" idx="12"/>
          </p:nvPr>
        </p:nvSpPr>
        <p:spPr/>
        <p:txBody>
          <a:bodyPr/>
          <a:lstStyle/>
          <a:p>
            <a:fld id="{2DE5DFCE-DD5D-4B0C-A215-23271B37C0F2}" type="slidenum">
              <a:rPr lang="en-GB" smtClean="0"/>
              <a:t>‹#›</a:t>
            </a:fld>
            <a:endParaRPr lang="en-GB"/>
          </a:p>
        </p:txBody>
      </p:sp>
    </p:spTree>
    <p:extLst>
      <p:ext uri="{BB962C8B-B14F-4D97-AF65-F5344CB8AC3E}">
        <p14:creationId xmlns:p14="http://schemas.microsoft.com/office/powerpoint/2010/main" val="637200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73A9599-C7B7-CD36-3143-B6098EA8C7B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58975ED-3542-9367-2F07-9D8823EE8A8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62D7EFD-FD13-BB56-D123-77193C1E41C3}"/>
              </a:ext>
            </a:extLst>
          </p:cNvPr>
          <p:cNvSpPr>
            <a:spLocks noGrp="1"/>
          </p:cNvSpPr>
          <p:nvPr>
            <p:ph type="dt" sz="half" idx="10"/>
          </p:nvPr>
        </p:nvSpPr>
        <p:spPr/>
        <p:txBody>
          <a:bodyPr/>
          <a:lstStyle/>
          <a:p>
            <a:fld id="{F5CAF079-4A5E-429E-A2E3-E03B0C91B183}" type="datetimeFigureOut">
              <a:rPr lang="en-GB" smtClean="0"/>
              <a:t>26/08/2023</a:t>
            </a:fld>
            <a:endParaRPr lang="en-GB"/>
          </a:p>
        </p:txBody>
      </p:sp>
      <p:sp>
        <p:nvSpPr>
          <p:cNvPr id="5" name="Footer Placeholder 4">
            <a:extLst>
              <a:ext uri="{FF2B5EF4-FFF2-40B4-BE49-F238E27FC236}">
                <a16:creationId xmlns:a16="http://schemas.microsoft.com/office/drawing/2014/main" id="{EA959567-C99D-8351-8EE4-9DFBEB8AC27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6B70D7B-471D-173D-3A3D-9E48A88C89F5}"/>
              </a:ext>
            </a:extLst>
          </p:cNvPr>
          <p:cNvSpPr>
            <a:spLocks noGrp="1"/>
          </p:cNvSpPr>
          <p:nvPr>
            <p:ph type="sldNum" sz="quarter" idx="12"/>
          </p:nvPr>
        </p:nvSpPr>
        <p:spPr/>
        <p:txBody>
          <a:bodyPr/>
          <a:lstStyle/>
          <a:p>
            <a:fld id="{2DE5DFCE-DD5D-4B0C-A215-23271B37C0F2}" type="slidenum">
              <a:rPr lang="en-GB" smtClean="0"/>
              <a:t>‹#›</a:t>
            </a:fld>
            <a:endParaRPr lang="en-GB"/>
          </a:p>
        </p:txBody>
      </p:sp>
    </p:spTree>
    <p:extLst>
      <p:ext uri="{BB962C8B-B14F-4D97-AF65-F5344CB8AC3E}">
        <p14:creationId xmlns:p14="http://schemas.microsoft.com/office/powerpoint/2010/main" val="3031056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BEB9B-21E8-07E0-5C04-6046498C81B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352A69F-EE13-42BC-9BE3-9F657C1F885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E43E1FC-C9A0-04A7-4C05-55BD079951A6}"/>
              </a:ext>
            </a:extLst>
          </p:cNvPr>
          <p:cNvSpPr>
            <a:spLocks noGrp="1"/>
          </p:cNvSpPr>
          <p:nvPr>
            <p:ph type="dt" sz="half" idx="10"/>
          </p:nvPr>
        </p:nvSpPr>
        <p:spPr/>
        <p:txBody>
          <a:bodyPr/>
          <a:lstStyle/>
          <a:p>
            <a:fld id="{F5CAF079-4A5E-429E-A2E3-E03B0C91B183}" type="datetimeFigureOut">
              <a:rPr lang="en-GB" smtClean="0"/>
              <a:t>26/08/2023</a:t>
            </a:fld>
            <a:endParaRPr lang="en-GB"/>
          </a:p>
        </p:txBody>
      </p:sp>
      <p:sp>
        <p:nvSpPr>
          <p:cNvPr id="5" name="Footer Placeholder 4">
            <a:extLst>
              <a:ext uri="{FF2B5EF4-FFF2-40B4-BE49-F238E27FC236}">
                <a16:creationId xmlns:a16="http://schemas.microsoft.com/office/drawing/2014/main" id="{AF318F55-4D19-E7CC-D843-FCEDBF87C0D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8950C59-BA3E-7F58-DADA-77AB24B0D9DA}"/>
              </a:ext>
            </a:extLst>
          </p:cNvPr>
          <p:cNvSpPr>
            <a:spLocks noGrp="1"/>
          </p:cNvSpPr>
          <p:nvPr>
            <p:ph type="sldNum" sz="quarter" idx="12"/>
          </p:nvPr>
        </p:nvSpPr>
        <p:spPr/>
        <p:txBody>
          <a:bodyPr/>
          <a:lstStyle/>
          <a:p>
            <a:fld id="{2DE5DFCE-DD5D-4B0C-A215-23271B37C0F2}" type="slidenum">
              <a:rPr lang="en-GB" smtClean="0"/>
              <a:t>‹#›</a:t>
            </a:fld>
            <a:endParaRPr lang="en-GB"/>
          </a:p>
        </p:txBody>
      </p:sp>
    </p:spTree>
    <p:extLst>
      <p:ext uri="{BB962C8B-B14F-4D97-AF65-F5344CB8AC3E}">
        <p14:creationId xmlns:p14="http://schemas.microsoft.com/office/powerpoint/2010/main" val="726931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AF5FC-5B12-266E-B400-541D672B4A5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FFE506F-973C-A8E1-8325-321625EBA36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AF5F0DB-7B4B-8BFC-840B-2C5ABDAEB549}"/>
              </a:ext>
            </a:extLst>
          </p:cNvPr>
          <p:cNvSpPr>
            <a:spLocks noGrp="1"/>
          </p:cNvSpPr>
          <p:nvPr>
            <p:ph type="dt" sz="half" idx="10"/>
          </p:nvPr>
        </p:nvSpPr>
        <p:spPr/>
        <p:txBody>
          <a:bodyPr/>
          <a:lstStyle/>
          <a:p>
            <a:fld id="{F5CAF079-4A5E-429E-A2E3-E03B0C91B183}" type="datetimeFigureOut">
              <a:rPr lang="en-GB" smtClean="0"/>
              <a:t>26/08/2023</a:t>
            </a:fld>
            <a:endParaRPr lang="en-GB"/>
          </a:p>
        </p:txBody>
      </p:sp>
      <p:sp>
        <p:nvSpPr>
          <p:cNvPr id="5" name="Footer Placeholder 4">
            <a:extLst>
              <a:ext uri="{FF2B5EF4-FFF2-40B4-BE49-F238E27FC236}">
                <a16:creationId xmlns:a16="http://schemas.microsoft.com/office/drawing/2014/main" id="{F33DA486-6045-7DC9-7C4B-2A472F55B82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090027-311B-C41A-9E97-E3A3917A2A7A}"/>
              </a:ext>
            </a:extLst>
          </p:cNvPr>
          <p:cNvSpPr>
            <a:spLocks noGrp="1"/>
          </p:cNvSpPr>
          <p:nvPr>
            <p:ph type="sldNum" sz="quarter" idx="12"/>
          </p:nvPr>
        </p:nvSpPr>
        <p:spPr/>
        <p:txBody>
          <a:bodyPr/>
          <a:lstStyle/>
          <a:p>
            <a:fld id="{2DE5DFCE-DD5D-4B0C-A215-23271B37C0F2}" type="slidenum">
              <a:rPr lang="en-GB" smtClean="0"/>
              <a:t>‹#›</a:t>
            </a:fld>
            <a:endParaRPr lang="en-GB"/>
          </a:p>
        </p:txBody>
      </p:sp>
    </p:spTree>
    <p:extLst>
      <p:ext uri="{BB962C8B-B14F-4D97-AF65-F5344CB8AC3E}">
        <p14:creationId xmlns:p14="http://schemas.microsoft.com/office/powerpoint/2010/main" val="1734716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1CFA1-4E55-066B-8743-CF706B7A6DD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68ABEF2-77F7-DF93-7FA4-1DAD9D98EC7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B2F24E2-D57C-DEA4-91DD-05C30033D3B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3F42472-1B2A-DD32-A53E-E087BC0FD060}"/>
              </a:ext>
            </a:extLst>
          </p:cNvPr>
          <p:cNvSpPr>
            <a:spLocks noGrp="1"/>
          </p:cNvSpPr>
          <p:nvPr>
            <p:ph type="dt" sz="half" idx="10"/>
          </p:nvPr>
        </p:nvSpPr>
        <p:spPr/>
        <p:txBody>
          <a:bodyPr/>
          <a:lstStyle/>
          <a:p>
            <a:fld id="{F5CAF079-4A5E-429E-A2E3-E03B0C91B183}" type="datetimeFigureOut">
              <a:rPr lang="en-GB" smtClean="0"/>
              <a:t>26/08/2023</a:t>
            </a:fld>
            <a:endParaRPr lang="en-GB"/>
          </a:p>
        </p:txBody>
      </p:sp>
      <p:sp>
        <p:nvSpPr>
          <p:cNvPr id="6" name="Footer Placeholder 5">
            <a:extLst>
              <a:ext uri="{FF2B5EF4-FFF2-40B4-BE49-F238E27FC236}">
                <a16:creationId xmlns:a16="http://schemas.microsoft.com/office/drawing/2014/main" id="{585207DF-396D-E81F-CD57-18286368572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DD54D55-1100-8326-FD91-2CA099F0B7DE}"/>
              </a:ext>
            </a:extLst>
          </p:cNvPr>
          <p:cNvSpPr>
            <a:spLocks noGrp="1"/>
          </p:cNvSpPr>
          <p:nvPr>
            <p:ph type="sldNum" sz="quarter" idx="12"/>
          </p:nvPr>
        </p:nvSpPr>
        <p:spPr/>
        <p:txBody>
          <a:bodyPr/>
          <a:lstStyle/>
          <a:p>
            <a:fld id="{2DE5DFCE-DD5D-4B0C-A215-23271B37C0F2}" type="slidenum">
              <a:rPr lang="en-GB" smtClean="0"/>
              <a:t>‹#›</a:t>
            </a:fld>
            <a:endParaRPr lang="en-GB"/>
          </a:p>
        </p:txBody>
      </p:sp>
    </p:spTree>
    <p:extLst>
      <p:ext uri="{BB962C8B-B14F-4D97-AF65-F5344CB8AC3E}">
        <p14:creationId xmlns:p14="http://schemas.microsoft.com/office/powerpoint/2010/main" val="3297651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0DFDF-2EC5-33FC-C2E9-F7ACF18AC4E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D8F37C3-033C-9B33-6920-980D56F789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BA264FC-5FFB-46A5-E779-560139BF9B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8812B8C-5777-E765-5FDF-B0654C89E6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0EE0876-C9FE-F2C1-57BF-A491A90B2BD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257E75D-23F2-11B4-BABF-7872554F003A}"/>
              </a:ext>
            </a:extLst>
          </p:cNvPr>
          <p:cNvSpPr>
            <a:spLocks noGrp="1"/>
          </p:cNvSpPr>
          <p:nvPr>
            <p:ph type="dt" sz="half" idx="10"/>
          </p:nvPr>
        </p:nvSpPr>
        <p:spPr/>
        <p:txBody>
          <a:bodyPr/>
          <a:lstStyle/>
          <a:p>
            <a:fld id="{F5CAF079-4A5E-429E-A2E3-E03B0C91B183}" type="datetimeFigureOut">
              <a:rPr lang="en-GB" smtClean="0"/>
              <a:t>26/08/2023</a:t>
            </a:fld>
            <a:endParaRPr lang="en-GB"/>
          </a:p>
        </p:txBody>
      </p:sp>
      <p:sp>
        <p:nvSpPr>
          <p:cNvPr id="8" name="Footer Placeholder 7">
            <a:extLst>
              <a:ext uri="{FF2B5EF4-FFF2-40B4-BE49-F238E27FC236}">
                <a16:creationId xmlns:a16="http://schemas.microsoft.com/office/drawing/2014/main" id="{D050177E-5D11-D005-2549-02CA1520805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8EB2C90-49A4-1F64-C352-041544CCAC86}"/>
              </a:ext>
            </a:extLst>
          </p:cNvPr>
          <p:cNvSpPr>
            <a:spLocks noGrp="1"/>
          </p:cNvSpPr>
          <p:nvPr>
            <p:ph type="sldNum" sz="quarter" idx="12"/>
          </p:nvPr>
        </p:nvSpPr>
        <p:spPr/>
        <p:txBody>
          <a:bodyPr/>
          <a:lstStyle/>
          <a:p>
            <a:fld id="{2DE5DFCE-DD5D-4B0C-A215-23271B37C0F2}" type="slidenum">
              <a:rPr lang="en-GB" smtClean="0"/>
              <a:t>‹#›</a:t>
            </a:fld>
            <a:endParaRPr lang="en-GB"/>
          </a:p>
        </p:txBody>
      </p:sp>
    </p:spTree>
    <p:extLst>
      <p:ext uri="{BB962C8B-B14F-4D97-AF65-F5344CB8AC3E}">
        <p14:creationId xmlns:p14="http://schemas.microsoft.com/office/powerpoint/2010/main" val="1003683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8BCD2-5AB8-4F52-DE7E-24697854056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242AF72-55F2-CE53-54C5-57C49BB0A85D}"/>
              </a:ext>
            </a:extLst>
          </p:cNvPr>
          <p:cNvSpPr>
            <a:spLocks noGrp="1"/>
          </p:cNvSpPr>
          <p:nvPr>
            <p:ph type="dt" sz="half" idx="10"/>
          </p:nvPr>
        </p:nvSpPr>
        <p:spPr/>
        <p:txBody>
          <a:bodyPr/>
          <a:lstStyle/>
          <a:p>
            <a:fld id="{F5CAF079-4A5E-429E-A2E3-E03B0C91B183}" type="datetimeFigureOut">
              <a:rPr lang="en-GB" smtClean="0"/>
              <a:t>26/08/2023</a:t>
            </a:fld>
            <a:endParaRPr lang="en-GB"/>
          </a:p>
        </p:txBody>
      </p:sp>
      <p:sp>
        <p:nvSpPr>
          <p:cNvPr id="4" name="Footer Placeholder 3">
            <a:extLst>
              <a:ext uri="{FF2B5EF4-FFF2-40B4-BE49-F238E27FC236}">
                <a16:creationId xmlns:a16="http://schemas.microsoft.com/office/drawing/2014/main" id="{DE67255F-AE31-CF29-FD13-E8D14923AF1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541106C-910C-E471-DFA6-57032AD3D458}"/>
              </a:ext>
            </a:extLst>
          </p:cNvPr>
          <p:cNvSpPr>
            <a:spLocks noGrp="1"/>
          </p:cNvSpPr>
          <p:nvPr>
            <p:ph type="sldNum" sz="quarter" idx="12"/>
          </p:nvPr>
        </p:nvSpPr>
        <p:spPr/>
        <p:txBody>
          <a:bodyPr/>
          <a:lstStyle/>
          <a:p>
            <a:fld id="{2DE5DFCE-DD5D-4B0C-A215-23271B37C0F2}" type="slidenum">
              <a:rPr lang="en-GB" smtClean="0"/>
              <a:t>‹#›</a:t>
            </a:fld>
            <a:endParaRPr lang="en-GB"/>
          </a:p>
        </p:txBody>
      </p:sp>
    </p:spTree>
    <p:extLst>
      <p:ext uri="{BB962C8B-B14F-4D97-AF65-F5344CB8AC3E}">
        <p14:creationId xmlns:p14="http://schemas.microsoft.com/office/powerpoint/2010/main" val="1823181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9D49E8-1C01-D134-0FAC-E3C4782B22B8}"/>
              </a:ext>
            </a:extLst>
          </p:cNvPr>
          <p:cNvSpPr>
            <a:spLocks noGrp="1"/>
          </p:cNvSpPr>
          <p:nvPr>
            <p:ph type="dt" sz="half" idx="10"/>
          </p:nvPr>
        </p:nvSpPr>
        <p:spPr/>
        <p:txBody>
          <a:bodyPr/>
          <a:lstStyle/>
          <a:p>
            <a:fld id="{F5CAF079-4A5E-429E-A2E3-E03B0C91B183}" type="datetimeFigureOut">
              <a:rPr lang="en-GB" smtClean="0"/>
              <a:t>26/08/2023</a:t>
            </a:fld>
            <a:endParaRPr lang="en-GB"/>
          </a:p>
        </p:txBody>
      </p:sp>
      <p:sp>
        <p:nvSpPr>
          <p:cNvPr id="3" name="Footer Placeholder 2">
            <a:extLst>
              <a:ext uri="{FF2B5EF4-FFF2-40B4-BE49-F238E27FC236}">
                <a16:creationId xmlns:a16="http://schemas.microsoft.com/office/drawing/2014/main" id="{1B4F85A1-AA48-4611-994E-249DFDE5657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CB55EC4-510A-ABEB-D84B-A4DC44DBC31D}"/>
              </a:ext>
            </a:extLst>
          </p:cNvPr>
          <p:cNvSpPr>
            <a:spLocks noGrp="1"/>
          </p:cNvSpPr>
          <p:nvPr>
            <p:ph type="sldNum" sz="quarter" idx="12"/>
          </p:nvPr>
        </p:nvSpPr>
        <p:spPr/>
        <p:txBody>
          <a:bodyPr/>
          <a:lstStyle/>
          <a:p>
            <a:fld id="{2DE5DFCE-DD5D-4B0C-A215-23271B37C0F2}" type="slidenum">
              <a:rPr lang="en-GB" smtClean="0"/>
              <a:t>‹#›</a:t>
            </a:fld>
            <a:endParaRPr lang="en-GB"/>
          </a:p>
        </p:txBody>
      </p:sp>
    </p:spTree>
    <p:extLst>
      <p:ext uri="{BB962C8B-B14F-4D97-AF65-F5344CB8AC3E}">
        <p14:creationId xmlns:p14="http://schemas.microsoft.com/office/powerpoint/2010/main" val="667749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F3FF9-8C30-559C-2F3D-C779B8985A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375C381-D41D-BB7E-CAA6-B5CB22DA26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696CA79-91E8-A917-E4E3-5AE44C6CD3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7AFED8-8577-9B1F-5150-7622CE21B136}"/>
              </a:ext>
            </a:extLst>
          </p:cNvPr>
          <p:cNvSpPr>
            <a:spLocks noGrp="1"/>
          </p:cNvSpPr>
          <p:nvPr>
            <p:ph type="dt" sz="half" idx="10"/>
          </p:nvPr>
        </p:nvSpPr>
        <p:spPr/>
        <p:txBody>
          <a:bodyPr/>
          <a:lstStyle/>
          <a:p>
            <a:fld id="{F5CAF079-4A5E-429E-A2E3-E03B0C91B183}" type="datetimeFigureOut">
              <a:rPr lang="en-GB" smtClean="0"/>
              <a:t>26/08/2023</a:t>
            </a:fld>
            <a:endParaRPr lang="en-GB"/>
          </a:p>
        </p:txBody>
      </p:sp>
      <p:sp>
        <p:nvSpPr>
          <p:cNvPr id="6" name="Footer Placeholder 5">
            <a:extLst>
              <a:ext uri="{FF2B5EF4-FFF2-40B4-BE49-F238E27FC236}">
                <a16:creationId xmlns:a16="http://schemas.microsoft.com/office/drawing/2014/main" id="{88798F96-4E92-1A6A-86AA-B457BFE79CF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7AF581B-2464-2CA1-3A42-14121AFD7A62}"/>
              </a:ext>
            </a:extLst>
          </p:cNvPr>
          <p:cNvSpPr>
            <a:spLocks noGrp="1"/>
          </p:cNvSpPr>
          <p:nvPr>
            <p:ph type="sldNum" sz="quarter" idx="12"/>
          </p:nvPr>
        </p:nvSpPr>
        <p:spPr/>
        <p:txBody>
          <a:bodyPr/>
          <a:lstStyle/>
          <a:p>
            <a:fld id="{2DE5DFCE-DD5D-4B0C-A215-23271B37C0F2}" type="slidenum">
              <a:rPr lang="en-GB" smtClean="0"/>
              <a:t>‹#›</a:t>
            </a:fld>
            <a:endParaRPr lang="en-GB"/>
          </a:p>
        </p:txBody>
      </p:sp>
    </p:spTree>
    <p:extLst>
      <p:ext uri="{BB962C8B-B14F-4D97-AF65-F5344CB8AC3E}">
        <p14:creationId xmlns:p14="http://schemas.microsoft.com/office/powerpoint/2010/main" val="562786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5B3BF-8ABE-2F35-9EC3-48E20B5F0A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1596536-D765-F118-5A4D-65ECCED89B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E49197C-725F-9C30-9B18-7C2EDE5004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25DAB0-6615-107F-753F-B7FF4BA06AFC}"/>
              </a:ext>
            </a:extLst>
          </p:cNvPr>
          <p:cNvSpPr>
            <a:spLocks noGrp="1"/>
          </p:cNvSpPr>
          <p:nvPr>
            <p:ph type="dt" sz="half" idx="10"/>
          </p:nvPr>
        </p:nvSpPr>
        <p:spPr/>
        <p:txBody>
          <a:bodyPr/>
          <a:lstStyle/>
          <a:p>
            <a:fld id="{F5CAF079-4A5E-429E-A2E3-E03B0C91B183}" type="datetimeFigureOut">
              <a:rPr lang="en-GB" smtClean="0"/>
              <a:t>26/08/2023</a:t>
            </a:fld>
            <a:endParaRPr lang="en-GB"/>
          </a:p>
        </p:txBody>
      </p:sp>
      <p:sp>
        <p:nvSpPr>
          <p:cNvPr id="6" name="Footer Placeholder 5">
            <a:extLst>
              <a:ext uri="{FF2B5EF4-FFF2-40B4-BE49-F238E27FC236}">
                <a16:creationId xmlns:a16="http://schemas.microsoft.com/office/drawing/2014/main" id="{E075D62B-1A62-5CE5-7A7B-E9B49D579E6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FFAA916-0782-F0A3-432B-A417CC0ECFD8}"/>
              </a:ext>
            </a:extLst>
          </p:cNvPr>
          <p:cNvSpPr>
            <a:spLocks noGrp="1"/>
          </p:cNvSpPr>
          <p:nvPr>
            <p:ph type="sldNum" sz="quarter" idx="12"/>
          </p:nvPr>
        </p:nvSpPr>
        <p:spPr/>
        <p:txBody>
          <a:bodyPr/>
          <a:lstStyle/>
          <a:p>
            <a:fld id="{2DE5DFCE-DD5D-4B0C-A215-23271B37C0F2}" type="slidenum">
              <a:rPr lang="en-GB" smtClean="0"/>
              <a:t>‹#›</a:t>
            </a:fld>
            <a:endParaRPr lang="en-GB"/>
          </a:p>
        </p:txBody>
      </p:sp>
    </p:spTree>
    <p:extLst>
      <p:ext uri="{BB962C8B-B14F-4D97-AF65-F5344CB8AC3E}">
        <p14:creationId xmlns:p14="http://schemas.microsoft.com/office/powerpoint/2010/main" val="3691456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65000"/>
            <a:alpha val="36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2A24C1-9F71-C3F0-BD3D-0E8E7DDED9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E93420D-CFEE-5A93-E93F-9AE0E3CC39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778CBE4-5820-A94E-A873-FB0FDCA8E8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CAF079-4A5E-429E-A2E3-E03B0C91B183}" type="datetimeFigureOut">
              <a:rPr lang="en-GB" smtClean="0"/>
              <a:t>26/08/2023</a:t>
            </a:fld>
            <a:endParaRPr lang="en-GB"/>
          </a:p>
        </p:txBody>
      </p:sp>
      <p:sp>
        <p:nvSpPr>
          <p:cNvPr id="5" name="Footer Placeholder 4">
            <a:extLst>
              <a:ext uri="{FF2B5EF4-FFF2-40B4-BE49-F238E27FC236}">
                <a16:creationId xmlns:a16="http://schemas.microsoft.com/office/drawing/2014/main" id="{38300203-5BBC-DCAA-01B8-324240E8C9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A4551D3-623C-1A72-88F4-E3A8B83A65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E5DFCE-DD5D-4B0C-A215-23271B37C0F2}" type="slidenum">
              <a:rPr lang="en-GB" smtClean="0"/>
              <a:t>‹#›</a:t>
            </a:fld>
            <a:endParaRPr lang="en-GB"/>
          </a:p>
        </p:txBody>
      </p:sp>
    </p:spTree>
    <p:extLst>
      <p:ext uri="{BB962C8B-B14F-4D97-AF65-F5344CB8AC3E}">
        <p14:creationId xmlns:p14="http://schemas.microsoft.com/office/powerpoint/2010/main" val="1140710483"/>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9">
            <a:extLst>
              <a:ext uri="{FF2B5EF4-FFF2-40B4-BE49-F238E27FC236}">
                <a16:creationId xmlns:a16="http://schemas.microsoft.com/office/drawing/2014/main" id="{08688943-17C7-FDFA-C322-BF018CF4599E}"/>
              </a:ext>
            </a:extLst>
          </p:cNvPr>
          <p:cNvPicPr>
            <a:picLocks noChangeAspect="1"/>
          </p:cNvPicPr>
          <p:nvPr/>
        </p:nvPicPr>
        <p:blipFill rotWithShape="1">
          <a:blip r:embed="rId2">
            <a:extLst>
              <a:ext uri="{28A0092B-C50C-407E-A947-70E740481C1C}">
                <a14:useLocalDpi xmlns:a14="http://schemas.microsoft.com/office/drawing/2010/main" val="0"/>
              </a:ext>
            </a:extLst>
          </a:blip>
          <a:srcRect t="-21153" r="54952"/>
          <a:stretch/>
        </p:blipFill>
        <p:spPr>
          <a:xfrm>
            <a:off x="10211302" y="4740620"/>
            <a:ext cx="1689435" cy="1854094"/>
          </a:xfrm>
          <a:prstGeom prst="rect">
            <a:avLst/>
          </a:prstGeom>
        </p:spPr>
      </p:pic>
      <p:sp>
        <p:nvSpPr>
          <p:cNvPr id="12" name="TextBox 11">
            <a:extLst>
              <a:ext uri="{FF2B5EF4-FFF2-40B4-BE49-F238E27FC236}">
                <a16:creationId xmlns:a16="http://schemas.microsoft.com/office/drawing/2014/main" id="{E8F32619-076F-8AD2-5115-4FF67D78B0F5}"/>
              </a:ext>
            </a:extLst>
          </p:cNvPr>
          <p:cNvSpPr txBox="1"/>
          <p:nvPr/>
        </p:nvSpPr>
        <p:spPr>
          <a:xfrm>
            <a:off x="8758247" y="614956"/>
            <a:ext cx="2906110" cy="1200329"/>
          </a:xfrm>
          <a:prstGeom prst="rect">
            <a:avLst/>
          </a:prstGeom>
          <a:solidFill>
            <a:schemeClr val="bg1"/>
          </a:solidFill>
        </p:spPr>
        <p:txBody>
          <a:bodyPr wrap="square" rtlCol="0">
            <a:spAutoFit/>
          </a:bodyPr>
          <a:lstStyle/>
          <a:p>
            <a:pPr algn="ctr"/>
            <a:r>
              <a:rPr lang="en-US" sz="3600" dirty="0">
                <a:solidFill>
                  <a:srgbClr val="7030A0"/>
                </a:solidFill>
              </a:rPr>
              <a:t>Sunday 23 July 2023</a:t>
            </a:r>
            <a:endParaRPr lang="en-GB" sz="3600" dirty="0">
              <a:solidFill>
                <a:srgbClr val="7030A0"/>
              </a:solidFill>
            </a:endParaRPr>
          </a:p>
        </p:txBody>
      </p:sp>
      <p:sp>
        <p:nvSpPr>
          <p:cNvPr id="5" name="TextBox 4">
            <a:extLst>
              <a:ext uri="{FF2B5EF4-FFF2-40B4-BE49-F238E27FC236}">
                <a16:creationId xmlns:a16="http://schemas.microsoft.com/office/drawing/2014/main" id="{5C65E992-4F3D-6567-3A61-7F0DA32ED149}"/>
              </a:ext>
            </a:extLst>
          </p:cNvPr>
          <p:cNvSpPr txBox="1"/>
          <p:nvPr/>
        </p:nvSpPr>
        <p:spPr>
          <a:xfrm>
            <a:off x="8794375" y="2471851"/>
            <a:ext cx="3106361" cy="2123658"/>
          </a:xfrm>
          <a:prstGeom prst="rect">
            <a:avLst/>
          </a:prstGeom>
          <a:noFill/>
        </p:spPr>
        <p:txBody>
          <a:bodyPr wrap="square">
            <a:spAutoFit/>
          </a:bodyPr>
          <a:lstStyle/>
          <a:p>
            <a:pPr algn="ctr"/>
            <a:r>
              <a:rPr lang="en-GB" sz="4400" i="1" dirty="0">
                <a:solidFill>
                  <a:srgbClr val="C10000"/>
                </a:solidFill>
              </a:rPr>
              <a:t>Quivering with Anticipation</a:t>
            </a:r>
            <a:endParaRPr lang="en-GB" sz="4400" i="1" dirty="0"/>
          </a:p>
        </p:txBody>
      </p:sp>
      <p:pic>
        <p:nvPicPr>
          <p:cNvPr id="3" name="Picture 2">
            <a:extLst>
              <a:ext uri="{FF2B5EF4-FFF2-40B4-BE49-F238E27FC236}">
                <a16:creationId xmlns:a16="http://schemas.microsoft.com/office/drawing/2014/main" id="{0AF1263F-C33F-F9B5-77B3-ADA3A121D196}"/>
              </a:ext>
            </a:extLst>
          </p:cNvPr>
          <p:cNvPicPr>
            <a:picLocks noChangeAspect="1"/>
          </p:cNvPicPr>
          <p:nvPr/>
        </p:nvPicPr>
        <p:blipFill>
          <a:blip r:embed="rId3"/>
          <a:stretch>
            <a:fillRect/>
          </a:stretch>
        </p:blipFill>
        <p:spPr>
          <a:xfrm>
            <a:off x="0" y="0"/>
            <a:ext cx="8428383" cy="6858000"/>
          </a:xfrm>
          <a:prstGeom prst="rect">
            <a:avLst/>
          </a:prstGeom>
        </p:spPr>
      </p:pic>
    </p:spTree>
    <p:extLst>
      <p:ext uri="{BB962C8B-B14F-4D97-AF65-F5344CB8AC3E}">
        <p14:creationId xmlns:p14="http://schemas.microsoft.com/office/powerpoint/2010/main" val="10182727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9">
            <a:extLst>
              <a:ext uri="{FF2B5EF4-FFF2-40B4-BE49-F238E27FC236}">
                <a16:creationId xmlns:a16="http://schemas.microsoft.com/office/drawing/2014/main" id="{08688943-17C7-FDFA-C322-BF018CF4599E}"/>
              </a:ext>
            </a:extLst>
          </p:cNvPr>
          <p:cNvPicPr>
            <a:picLocks noChangeAspect="1"/>
          </p:cNvPicPr>
          <p:nvPr/>
        </p:nvPicPr>
        <p:blipFill rotWithShape="1">
          <a:blip r:embed="rId2">
            <a:extLst>
              <a:ext uri="{28A0092B-C50C-407E-A947-70E740481C1C}">
                <a14:useLocalDpi xmlns:a14="http://schemas.microsoft.com/office/drawing/2010/main" val="0"/>
              </a:ext>
            </a:extLst>
          </a:blip>
          <a:srcRect t="-21153" r="54952"/>
          <a:stretch/>
        </p:blipFill>
        <p:spPr>
          <a:xfrm>
            <a:off x="10211302" y="4740620"/>
            <a:ext cx="1689435" cy="1854094"/>
          </a:xfrm>
          <a:prstGeom prst="rect">
            <a:avLst/>
          </a:prstGeom>
        </p:spPr>
      </p:pic>
      <p:sp>
        <p:nvSpPr>
          <p:cNvPr id="12" name="TextBox 11">
            <a:extLst>
              <a:ext uri="{FF2B5EF4-FFF2-40B4-BE49-F238E27FC236}">
                <a16:creationId xmlns:a16="http://schemas.microsoft.com/office/drawing/2014/main" id="{E8F32619-076F-8AD2-5115-4FF67D78B0F5}"/>
              </a:ext>
            </a:extLst>
          </p:cNvPr>
          <p:cNvSpPr txBox="1"/>
          <p:nvPr/>
        </p:nvSpPr>
        <p:spPr>
          <a:xfrm>
            <a:off x="8758247" y="614956"/>
            <a:ext cx="2906110" cy="1200329"/>
          </a:xfrm>
          <a:prstGeom prst="rect">
            <a:avLst/>
          </a:prstGeom>
          <a:solidFill>
            <a:schemeClr val="bg1">
              <a:lumMod val="85000"/>
            </a:schemeClr>
          </a:solidFill>
        </p:spPr>
        <p:txBody>
          <a:bodyPr wrap="square" rtlCol="0">
            <a:spAutoFit/>
          </a:bodyPr>
          <a:lstStyle/>
          <a:p>
            <a:pPr algn="ctr"/>
            <a:r>
              <a:rPr lang="en-US" sz="3600" dirty="0">
                <a:solidFill>
                  <a:srgbClr val="7030A0"/>
                </a:solidFill>
              </a:rPr>
              <a:t>Sunday 23 July 2023</a:t>
            </a:r>
            <a:endParaRPr lang="en-GB" sz="3600" dirty="0">
              <a:solidFill>
                <a:srgbClr val="7030A0"/>
              </a:solidFill>
            </a:endParaRPr>
          </a:p>
        </p:txBody>
      </p:sp>
      <p:sp>
        <p:nvSpPr>
          <p:cNvPr id="5" name="TextBox 4">
            <a:extLst>
              <a:ext uri="{FF2B5EF4-FFF2-40B4-BE49-F238E27FC236}">
                <a16:creationId xmlns:a16="http://schemas.microsoft.com/office/drawing/2014/main" id="{5C65E992-4F3D-6567-3A61-7F0DA32ED149}"/>
              </a:ext>
            </a:extLst>
          </p:cNvPr>
          <p:cNvSpPr txBox="1"/>
          <p:nvPr/>
        </p:nvSpPr>
        <p:spPr>
          <a:xfrm>
            <a:off x="8794376" y="2491917"/>
            <a:ext cx="3106361" cy="2123658"/>
          </a:xfrm>
          <a:prstGeom prst="rect">
            <a:avLst/>
          </a:prstGeom>
          <a:noFill/>
        </p:spPr>
        <p:txBody>
          <a:bodyPr wrap="square">
            <a:spAutoFit/>
          </a:bodyPr>
          <a:lstStyle/>
          <a:p>
            <a:pPr algn="ctr"/>
            <a:r>
              <a:rPr lang="en-GB" sz="4400" i="1" dirty="0">
                <a:solidFill>
                  <a:srgbClr val="C10000"/>
                </a:solidFill>
              </a:rPr>
              <a:t>Quivering with Anticipation</a:t>
            </a:r>
            <a:endParaRPr lang="en-GB" sz="4400" i="1" dirty="0"/>
          </a:p>
        </p:txBody>
      </p:sp>
      <p:pic>
        <p:nvPicPr>
          <p:cNvPr id="3" name="Picture 2">
            <a:extLst>
              <a:ext uri="{FF2B5EF4-FFF2-40B4-BE49-F238E27FC236}">
                <a16:creationId xmlns:a16="http://schemas.microsoft.com/office/drawing/2014/main" id="{0AF1263F-C33F-F9B5-77B3-ADA3A121D196}"/>
              </a:ext>
            </a:extLst>
          </p:cNvPr>
          <p:cNvPicPr>
            <a:picLocks noChangeAspect="1"/>
          </p:cNvPicPr>
          <p:nvPr/>
        </p:nvPicPr>
        <p:blipFill>
          <a:blip r:embed="rId3"/>
          <a:stretch>
            <a:fillRect/>
          </a:stretch>
        </p:blipFill>
        <p:spPr>
          <a:xfrm>
            <a:off x="0" y="0"/>
            <a:ext cx="8428383" cy="6858000"/>
          </a:xfrm>
          <a:prstGeom prst="rect">
            <a:avLst/>
          </a:prstGeom>
        </p:spPr>
      </p:pic>
    </p:spTree>
    <p:extLst>
      <p:ext uri="{BB962C8B-B14F-4D97-AF65-F5344CB8AC3E}">
        <p14:creationId xmlns:p14="http://schemas.microsoft.com/office/powerpoint/2010/main" val="1648443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7BF0234-2C28-3C31-6B7A-808081DAA1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2" name="TextBox 1">
            <a:extLst>
              <a:ext uri="{FF2B5EF4-FFF2-40B4-BE49-F238E27FC236}">
                <a16:creationId xmlns:a16="http://schemas.microsoft.com/office/drawing/2014/main" id="{D66A4398-782D-810D-2280-3EB744228463}"/>
              </a:ext>
            </a:extLst>
          </p:cNvPr>
          <p:cNvSpPr txBox="1"/>
          <p:nvPr/>
        </p:nvSpPr>
        <p:spPr>
          <a:xfrm>
            <a:off x="585399" y="258901"/>
            <a:ext cx="11021202" cy="2554545"/>
          </a:xfrm>
          <a:prstGeom prst="rect">
            <a:avLst/>
          </a:prstGeom>
          <a:solidFill>
            <a:srgbClr val="000000">
              <a:alpha val="69804"/>
            </a:srgbClr>
          </a:solidFill>
        </p:spPr>
        <p:txBody>
          <a:bodyPr wrap="square">
            <a:spAutoFit/>
          </a:bodyPr>
          <a:lstStyle/>
          <a:p>
            <a:pPr algn="ctr"/>
            <a:r>
              <a:rPr lang="en-GB" sz="4000" b="1" dirty="0">
                <a:solidFill>
                  <a:srgbClr val="FFFF00"/>
                </a:solidFill>
                <a:effectLst/>
                <a:latin typeface="Raleway" panose="020B0503030101060003" pitchFamily="34" charset="0"/>
                <a:ea typeface="Times New Roman" panose="02020603050405020304" pitchFamily="18" charset="0"/>
                <a:cs typeface="Segoe UI" panose="020B0502040204020203" pitchFamily="34" charset="0"/>
              </a:rPr>
              <a:t>Amazing grace how sweet the sound</a:t>
            </a:r>
          </a:p>
          <a:p>
            <a:pPr algn="ctr"/>
            <a:r>
              <a:rPr lang="en-GB" sz="4000" b="1" dirty="0">
                <a:solidFill>
                  <a:srgbClr val="FFFF00"/>
                </a:solidFill>
                <a:effectLst/>
                <a:latin typeface="Raleway" panose="020B0503030101060003" pitchFamily="34" charset="0"/>
                <a:ea typeface="Times New Roman" panose="02020603050405020304" pitchFamily="18" charset="0"/>
                <a:cs typeface="Segoe UI" panose="020B0502040204020203" pitchFamily="34" charset="0"/>
              </a:rPr>
              <a:t>That saved a wretch like me</a:t>
            </a:r>
          </a:p>
          <a:p>
            <a:pPr algn="ctr"/>
            <a:r>
              <a:rPr lang="en-GB" sz="4000" b="1" dirty="0">
                <a:solidFill>
                  <a:srgbClr val="FFFF00"/>
                </a:solidFill>
                <a:effectLst/>
                <a:latin typeface="Raleway" panose="020B0503030101060003" pitchFamily="34" charset="0"/>
                <a:ea typeface="Times New Roman" panose="02020603050405020304" pitchFamily="18" charset="0"/>
                <a:cs typeface="Segoe UI" panose="020B0502040204020203" pitchFamily="34" charset="0"/>
              </a:rPr>
              <a:t>I once was lost, but now I'm found</a:t>
            </a:r>
          </a:p>
          <a:p>
            <a:pPr algn="ctr"/>
            <a:r>
              <a:rPr lang="en-GB" sz="4000" b="1" dirty="0">
                <a:solidFill>
                  <a:srgbClr val="FFFF00"/>
                </a:solidFill>
                <a:effectLst/>
                <a:latin typeface="Raleway" panose="020B0503030101060003" pitchFamily="34" charset="0"/>
                <a:ea typeface="Times New Roman" panose="02020603050405020304" pitchFamily="18" charset="0"/>
                <a:cs typeface="Segoe UI" panose="020B0502040204020203" pitchFamily="34" charset="0"/>
              </a:rPr>
              <a:t>Was blind but now I see</a:t>
            </a:r>
          </a:p>
        </p:txBody>
      </p:sp>
      <p:sp>
        <p:nvSpPr>
          <p:cNvPr id="3" name="TextBox 2">
            <a:extLst>
              <a:ext uri="{FF2B5EF4-FFF2-40B4-BE49-F238E27FC236}">
                <a16:creationId xmlns:a16="http://schemas.microsoft.com/office/drawing/2014/main" id="{4162C3D5-928D-9684-682D-138C9F786D83}"/>
              </a:ext>
            </a:extLst>
          </p:cNvPr>
          <p:cNvSpPr txBox="1"/>
          <p:nvPr/>
        </p:nvSpPr>
        <p:spPr>
          <a:xfrm>
            <a:off x="585399" y="3810167"/>
            <a:ext cx="11021202" cy="2554545"/>
          </a:xfrm>
          <a:prstGeom prst="rect">
            <a:avLst/>
          </a:prstGeom>
          <a:solidFill>
            <a:srgbClr val="000000">
              <a:alpha val="69804"/>
            </a:srgbClr>
          </a:solidFill>
        </p:spPr>
        <p:txBody>
          <a:bodyPr wrap="square">
            <a:spAutoFit/>
          </a:bodyPr>
          <a:lstStyle/>
          <a:p>
            <a:pPr algn="ctr"/>
            <a:r>
              <a:rPr lang="en-GB" sz="4000" b="1" dirty="0">
                <a:solidFill>
                  <a:srgbClr val="FFFF00"/>
                </a:solidFill>
                <a:effectLst/>
                <a:latin typeface="Raleway" panose="020B0503030101060003" pitchFamily="34" charset="0"/>
                <a:ea typeface="Times New Roman" panose="02020603050405020304" pitchFamily="18" charset="0"/>
                <a:cs typeface="Segoe UI" panose="020B0502040204020203" pitchFamily="34" charset="0"/>
              </a:rPr>
              <a:t>As grace first taught my heart to fear</a:t>
            </a:r>
          </a:p>
          <a:p>
            <a:pPr algn="ctr"/>
            <a:r>
              <a:rPr lang="en-GB" sz="4000" b="1" dirty="0">
                <a:solidFill>
                  <a:srgbClr val="FFFF00"/>
                </a:solidFill>
                <a:effectLst/>
                <a:latin typeface="Raleway" panose="020B0503030101060003" pitchFamily="34" charset="0"/>
                <a:ea typeface="Times New Roman" panose="02020603050405020304" pitchFamily="18" charset="0"/>
                <a:cs typeface="Segoe UI" panose="020B0502040204020203" pitchFamily="34" charset="0"/>
              </a:rPr>
              <a:t>So grace my fears relieved</a:t>
            </a:r>
          </a:p>
          <a:p>
            <a:pPr algn="ctr"/>
            <a:r>
              <a:rPr lang="en-GB" sz="4000" b="1" dirty="0">
                <a:solidFill>
                  <a:srgbClr val="FFFF00"/>
                </a:solidFill>
                <a:effectLst/>
                <a:latin typeface="Raleway" panose="020B0503030101060003" pitchFamily="34" charset="0"/>
                <a:ea typeface="Times New Roman" panose="02020603050405020304" pitchFamily="18" charset="0"/>
                <a:cs typeface="Segoe UI" panose="020B0502040204020203" pitchFamily="34" charset="0"/>
              </a:rPr>
              <a:t>How precious did that grace appear</a:t>
            </a:r>
          </a:p>
          <a:p>
            <a:pPr algn="ctr"/>
            <a:r>
              <a:rPr lang="en-GB" sz="4000" b="1" dirty="0">
                <a:solidFill>
                  <a:srgbClr val="FFFF00"/>
                </a:solidFill>
                <a:effectLst/>
                <a:latin typeface="Raleway" panose="020B0503030101060003" pitchFamily="34" charset="0"/>
                <a:ea typeface="Times New Roman" panose="02020603050405020304" pitchFamily="18" charset="0"/>
                <a:cs typeface="Segoe UI" panose="020B0502040204020203" pitchFamily="34" charset="0"/>
              </a:rPr>
              <a:t>The hour I first believed</a:t>
            </a:r>
          </a:p>
        </p:txBody>
      </p:sp>
    </p:spTree>
    <p:extLst>
      <p:ext uri="{BB962C8B-B14F-4D97-AF65-F5344CB8AC3E}">
        <p14:creationId xmlns:p14="http://schemas.microsoft.com/office/powerpoint/2010/main" val="547836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7BF0234-2C28-3C31-6B7A-808081DAA1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2" name="TextBox 1">
            <a:extLst>
              <a:ext uri="{FF2B5EF4-FFF2-40B4-BE49-F238E27FC236}">
                <a16:creationId xmlns:a16="http://schemas.microsoft.com/office/drawing/2014/main" id="{D66A4398-782D-810D-2280-3EB744228463}"/>
              </a:ext>
            </a:extLst>
          </p:cNvPr>
          <p:cNvSpPr txBox="1"/>
          <p:nvPr/>
        </p:nvSpPr>
        <p:spPr>
          <a:xfrm>
            <a:off x="585399" y="258901"/>
            <a:ext cx="11021202" cy="2554545"/>
          </a:xfrm>
          <a:prstGeom prst="rect">
            <a:avLst/>
          </a:prstGeom>
          <a:solidFill>
            <a:srgbClr val="000000">
              <a:alpha val="69804"/>
            </a:srgbClr>
          </a:solidFill>
        </p:spPr>
        <p:txBody>
          <a:bodyPr wrap="square">
            <a:spAutoFit/>
          </a:bodyPr>
          <a:lstStyle/>
          <a:p>
            <a:pPr algn="ctr"/>
            <a:r>
              <a:rPr lang="en-GB" sz="4000" b="1" dirty="0">
                <a:solidFill>
                  <a:srgbClr val="FFFF00"/>
                </a:solidFill>
                <a:effectLst/>
                <a:latin typeface="Raleway" panose="020B0503030101060003" pitchFamily="34" charset="0"/>
                <a:ea typeface="Times New Roman" panose="02020603050405020304" pitchFamily="18" charset="0"/>
                <a:cs typeface="Segoe UI" panose="020B0502040204020203" pitchFamily="34" charset="0"/>
              </a:rPr>
              <a:t>Through many dangers, toils, and snares</a:t>
            </a:r>
          </a:p>
          <a:p>
            <a:pPr algn="ctr"/>
            <a:r>
              <a:rPr lang="en-GB" sz="4000" b="1" dirty="0">
                <a:solidFill>
                  <a:srgbClr val="FFFF00"/>
                </a:solidFill>
                <a:effectLst/>
                <a:latin typeface="Raleway" panose="020B0503030101060003" pitchFamily="34" charset="0"/>
                <a:ea typeface="Times New Roman" panose="02020603050405020304" pitchFamily="18" charset="0"/>
                <a:cs typeface="Segoe UI" panose="020B0502040204020203" pitchFamily="34" charset="0"/>
              </a:rPr>
              <a:t>I have already come</a:t>
            </a:r>
          </a:p>
          <a:p>
            <a:pPr algn="ctr"/>
            <a:r>
              <a:rPr lang="en-GB" sz="4000" b="1" dirty="0">
                <a:solidFill>
                  <a:srgbClr val="FFFF00"/>
                </a:solidFill>
                <a:effectLst/>
                <a:latin typeface="Raleway" panose="020B0503030101060003" pitchFamily="34" charset="0"/>
                <a:ea typeface="Times New Roman" panose="02020603050405020304" pitchFamily="18" charset="0"/>
                <a:cs typeface="Segoe UI" panose="020B0502040204020203" pitchFamily="34" charset="0"/>
              </a:rPr>
              <a:t>God’s grace that brought me safe thus far</a:t>
            </a:r>
          </a:p>
          <a:p>
            <a:pPr algn="ctr"/>
            <a:r>
              <a:rPr lang="en-GB" sz="4000" b="1" dirty="0">
                <a:solidFill>
                  <a:srgbClr val="FFFF00"/>
                </a:solidFill>
                <a:effectLst/>
                <a:latin typeface="Raleway" panose="020B0503030101060003" pitchFamily="34" charset="0"/>
                <a:ea typeface="Times New Roman" panose="02020603050405020304" pitchFamily="18" charset="0"/>
                <a:cs typeface="Segoe UI" panose="020B0502040204020203" pitchFamily="34" charset="0"/>
              </a:rPr>
              <a:t>And He will lead me home</a:t>
            </a:r>
          </a:p>
        </p:txBody>
      </p:sp>
      <p:sp>
        <p:nvSpPr>
          <p:cNvPr id="3" name="TextBox 2">
            <a:extLst>
              <a:ext uri="{FF2B5EF4-FFF2-40B4-BE49-F238E27FC236}">
                <a16:creationId xmlns:a16="http://schemas.microsoft.com/office/drawing/2014/main" id="{4162C3D5-928D-9684-682D-138C9F786D83}"/>
              </a:ext>
            </a:extLst>
          </p:cNvPr>
          <p:cNvSpPr txBox="1"/>
          <p:nvPr/>
        </p:nvSpPr>
        <p:spPr>
          <a:xfrm>
            <a:off x="585399" y="3810167"/>
            <a:ext cx="11021202" cy="2554545"/>
          </a:xfrm>
          <a:prstGeom prst="rect">
            <a:avLst/>
          </a:prstGeom>
          <a:solidFill>
            <a:srgbClr val="000000">
              <a:alpha val="69804"/>
            </a:srgbClr>
          </a:solidFill>
        </p:spPr>
        <p:txBody>
          <a:bodyPr wrap="square">
            <a:spAutoFit/>
          </a:bodyPr>
          <a:lstStyle/>
          <a:p>
            <a:pPr algn="ctr"/>
            <a:r>
              <a:rPr lang="en-GB" sz="4000" b="1" dirty="0">
                <a:solidFill>
                  <a:srgbClr val="FFFF00"/>
                </a:solidFill>
                <a:effectLst/>
                <a:latin typeface="Raleway" panose="020B0503030101060003" pitchFamily="34" charset="0"/>
                <a:ea typeface="Times New Roman" panose="02020603050405020304" pitchFamily="18" charset="0"/>
                <a:cs typeface="Segoe UI" panose="020B0502040204020203" pitchFamily="34" charset="0"/>
              </a:rPr>
              <a:t>The Lord has promised good to me</a:t>
            </a:r>
          </a:p>
          <a:p>
            <a:pPr algn="ctr"/>
            <a:r>
              <a:rPr lang="en-GB" sz="4000" b="1" dirty="0">
                <a:solidFill>
                  <a:srgbClr val="FFFF00"/>
                </a:solidFill>
                <a:latin typeface="Raleway" panose="020B0503030101060003" pitchFamily="34" charset="0"/>
                <a:ea typeface="Times New Roman" panose="02020603050405020304" pitchFamily="18" charset="0"/>
                <a:cs typeface="Segoe UI" panose="020B0502040204020203" pitchFamily="34" charset="0"/>
              </a:rPr>
              <a:t>His word my hope secures</a:t>
            </a:r>
          </a:p>
          <a:p>
            <a:pPr algn="ctr"/>
            <a:r>
              <a:rPr lang="en-GB" sz="4000" b="1" dirty="0">
                <a:solidFill>
                  <a:srgbClr val="FFFF00"/>
                </a:solidFill>
                <a:effectLst/>
                <a:latin typeface="Raleway" panose="020B0503030101060003" pitchFamily="34" charset="0"/>
                <a:ea typeface="Times New Roman" panose="02020603050405020304" pitchFamily="18" charset="0"/>
                <a:cs typeface="Segoe UI" panose="020B0502040204020203" pitchFamily="34" charset="0"/>
              </a:rPr>
              <a:t>He will my shield and portion be</a:t>
            </a:r>
          </a:p>
          <a:p>
            <a:pPr algn="ctr"/>
            <a:r>
              <a:rPr lang="en-GB" sz="4000" b="1" dirty="0">
                <a:solidFill>
                  <a:srgbClr val="FFFF00"/>
                </a:solidFill>
                <a:effectLst/>
                <a:latin typeface="Raleway" panose="020B0503030101060003" pitchFamily="34" charset="0"/>
                <a:ea typeface="Times New Roman" panose="02020603050405020304" pitchFamily="18" charset="0"/>
                <a:cs typeface="Segoe UI" panose="020B0502040204020203" pitchFamily="34" charset="0"/>
              </a:rPr>
              <a:t>As long as life endures </a:t>
            </a:r>
          </a:p>
        </p:txBody>
      </p:sp>
    </p:spTree>
    <p:extLst>
      <p:ext uri="{BB962C8B-B14F-4D97-AF65-F5344CB8AC3E}">
        <p14:creationId xmlns:p14="http://schemas.microsoft.com/office/powerpoint/2010/main" val="1353867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7BF0234-2C28-3C31-6B7A-808081DAA1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2" name="TextBox 1">
            <a:extLst>
              <a:ext uri="{FF2B5EF4-FFF2-40B4-BE49-F238E27FC236}">
                <a16:creationId xmlns:a16="http://schemas.microsoft.com/office/drawing/2014/main" id="{D66A4398-782D-810D-2280-3EB744228463}"/>
              </a:ext>
            </a:extLst>
          </p:cNvPr>
          <p:cNvSpPr txBox="1"/>
          <p:nvPr/>
        </p:nvSpPr>
        <p:spPr>
          <a:xfrm>
            <a:off x="585399" y="258901"/>
            <a:ext cx="11021202" cy="2862322"/>
          </a:xfrm>
          <a:prstGeom prst="rect">
            <a:avLst/>
          </a:prstGeom>
          <a:solidFill>
            <a:srgbClr val="000000">
              <a:alpha val="69804"/>
            </a:srgbClr>
          </a:solidFill>
        </p:spPr>
        <p:txBody>
          <a:bodyPr wrap="square">
            <a:spAutoFit/>
          </a:bodyPr>
          <a:lstStyle/>
          <a:p>
            <a:pPr algn="ctr"/>
            <a:r>
              <a:rPr lang="en-GB" sz="4000" b="1" dirty="0">
                <a:solidFill>
                  <a:srgbClr val="FFFF00"/>
                </a:solidFill>
                <a:effectLst/>
                <a:latin typeface="Raleway" panose="020B0503030101060003" pitchFamily="34" charset="0"/>
                <a:ea typeface="Times New Roman" panose="02020603050405020304" pitchFamily="18" charset="0"/>
                <a:cs typeface="Segoe UI" panose="020B0502040204020203" pitchFamily="34" charset="0"/>
              </a:rPr>
              <a:t>And when the heart and flesh shall fail</a:t>
            </a:r>
          </a:p>
          <a:p>
            <a:pPr algn="ctr"/>
            <a:r>
              <a:rPr lang="en-GB" sz="4000" b="1" dirty="0">
                <a:solidFill>
                  <a:srgbClr val="FFFF00"/>
                </a:solidFill>
                <a:latin typeface="Raleway" panose="020B0503030101060003" pitchFamily="34" charset="0"/>
                <a:ea typeface="Times New Roman" panose="02020603050405020304" pitchFamily="18" charset="0"/>
                <a:cs typeface="Segoe UI" panose="020B0502040204020203" pitchFamily="34" charset="0"/>
              </a:rPr>
              <a:t>And mortal life shall cease</a:t>
            </a:r>
          </a:p>
          <a:p>
            <a:pPr algn="ctr"/>
            <a:r>
              <a:rPr lang="en-GB" sz="4000" b="1" dirty="0">
                <a:solidFill>
                  <a:srgbClr val="FFFF00"/>
                </a:solidFill>
                <a:effectLst/>
                <a:latin typeface="Raleway" panose="020B0503030101060003" pitchFamily="34" charset="0"/>
                <a:ea typeface="Times New Roman" panose="02020603050405020304" pitchFamily="18" charset="0"/>
                <a:cs typeface="Segoe UI" panose="020B0502040204020203" pitchFamily="34" charset="0"/>
              </a:rPr>
              <a:t>I shall possess within the veil</a:t>
            </a:r>
          </a:p>
          <a:p>
            <a:pPr algn="ctr"/>
            <a:r>
              <a:rPr lang="en-GB" sz="4000" b="1" dirty="0">
                <a:solidFill>
                  <a:srgbClr val="FFFF00"/>
                </a:solidFill>
                <a:latin typeface="Raleway" panose="020B0503030101060003" pitchFamily="34" charset="0"/>
                <a:ea typeface="Times New Roman" panose="02020603050405020304" pitchFamily="18" charset="0"/>
                <a:cs typeface="Segoe UI" panose="020B0502040204020203" pitchFamily="34" charset="0"/>
              </a:rPr>
              <a:t>A life of joy and peace </a:t>
            </a:r>
          </a:p>
          <a:p>
            <a:pPr algn="ctr"/>
            <a:r>
              <a:rPr lang="en-GB" sz="2000" b="1" dirty="0">
                <a:solidFill>
                  <a:srgbClr val="FFFF00"/>
                </a:solidFill>
                <a:effectLst/>
                <a:latin typeface="Raleway" panose="020B0503030101060003" pitchFamily="34" charset="0"/>
                <a:ea typeface="Times New Roman" panose="02020603050405020304" pitchFamily="18" charset="0"/>
                <a:cs typeface="Segoe UI" panose="020B0502040204020203" pitchFamily="34" charset="0"/>
              </a:rPr>
              <a:t>								</a:t>
            </a:r>
            <a:r>
              <a:rPr lang="en-GB" sz="2000" b="1" dirty="0">
                <a:solidFill>
                  <a:schemeClr val="bg1"/>
                </a:solidFill>
                <a:effectLst/>
                <a:latin typeface="Raleway" panose="020B0503030101060003" pitchFamily="34" charset="0"/>
                <a:ea typeface="Times New Roman" panose="02020603050405020304" pitchFamily="18" charset="0"/>
                <a:cs typeface="Segoe UI" panose="020B0502040204020203" pitchFamily="34" charset="0"/>
              </a:rPr>
              <a:t>John Newton</a:t>
            </a:r>
          </a:p>
        </p:txBody>
      </p:sp>
    </p:spTree>
    <p:extLst>
      <p:ext uri="{BB962C8B-B14F-4D97-AF65-F5344CB8AC3E}">
        <p14:creationId xmlns:p14="http://schemas.microsoft.com/office/powerpoint/2010/main" val="17984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6502CA-E825-7EF7-E6B7-68C650AFD575}"/>
              </a:ext>
            </a:extLst>
          </p:cNvPr>
          <p:cNvSpPr>
            <a:spLocks noGrp="1"/>
          </p:cNvSpPr>
          <p:nvPr>
            <p:ph type="title"/>
          </p:nvPr>
        </p:nvSpPr>
        <p:spPr/>
        <p:txBody>
          <a:bodyPr/>
          <a:lstStyle/>
          <a:p>
            <a:pPr algn="ctr"/>
            <a:br>
              <a:rPr lang="en-GB" sz="1800" dirty="0">
                <a:effectLst/>
                <a:latin typeface="Times New Roman" panose="02020603050405020304" pitchFamily="18" charset="0"/>
                <a:ea typeface="Times New Roman" panose="02020603050405020304" pitchFamily="18" charset="0"/>
              </a:rPr>
            </a:br>
            <a:endParaRPr lang="en-GB" b="1" dirty="0">
              <a:solidFill>
                <a:srgbClr val="0070C0"/>
              </a:solidFill>
              <a:latin typeface="Bradley Hand ITC" panose="03070402050302030203" pitchFamily="66" charset="0"/>
            </a:endParaRPr>
          </a:p>
        </p:txBody>
      </p:sp>
      <p:sp>
        <p:nvSpPr>
          <p:cNvPr id="3" name="TextBox 2">
            <a:extLst>
              <a:ext uri="{FF2B5EF4-FFF2-40B4-BE49-F238E27FC236}">
                <a16:creationId xmlns:a16="http://schemas.microsoft.com/office/drawing/2014/main" id="{A5E41CF8-6033-F4D5-9C99-E8871F64F4B4}"/>
              </a:ext>
            </a:extLst>
          </p:cNvPr>
          <p:cNvSpPr txBox="1"/>
          <p:nvPr/>
        </p:nvSpPr>
        <p:spPr>
          <a:xfrm>
            <a:off x="677333" y="609600"/>
            <a:ext cx="11284007" cy="5755422"/>
          </a:xfrm>
          <a:prstGeom prst="rect">
            <a:avLst/>
          </a:prstGeom>
          <a:noFill/>
        </p:spPr>
        <p:txBody>
          <a:bodyPr wrap="square">
            <a:spAutoFit/>
          </a:bodyPr>
          <a:lstStyle/>
          <a:p>
            <a:r>
              <a:rPr lang="en-GB" sz="4800" b="1" dirty="0">
                <a:solidFill>
                  <a:schemeClr val="accent3">
                    <a:lumMod val="20000"/>
                    <a:lumOff val="80000"/>
                  </a:schemeClr>
                </a:solidFill>
                <a:effectLst/>
                <a:latin typeface="Calibri" panose="020F0502020204030204" pitchFamily="34" charset="0"/>
                <a:ea typeface="Times New Roman" panose="02020603050405020304" pitchFamily="18" charset="0"/>
              </a:rPr>
              <a:t>The Lord’s Prayer </a:t>
            </a:r>
          </a:p>
          <a:p>
            <a:r>
              <a:rPr lang="en-GB" sz="4000" b="1" dirty="0">
                <a:solidFill>
                  <a:schemeClr val="accent3">
                    <a:lumMod val="20000"/>
                    <a:lumOff val="80000"/>
                  </a:schemeClr>
                </a:solidFill>
                <a:effectLst/>
                <a:latin typeface="Calibri" panose="020F0502020204030204" pitchFamily="34" charset="0"/>
                <a:ea typeface="Times New Roman" panose="02020603050405020304" pitchFamily="18" charset="0"/>
              </a:rPr>
              <a:t>Our Father, who art in heaven, hallowed be thy name; thy kingdom come; thy will be done; on earth as it is in heaven. Give us this day our daily bread. And forgive us our trespasses, as we forgive those who trespass against us. And lead us not into temptation; but deliver us from evil. </a:t>
            </a:r>
            <a:r>
              <a:rPr lang="en-GB" sz="4000" b="1" dirty="0">
                <a:solidFill>
                  <a:schemeClr val="accent3">
                    <a:lumMod val="20000"/>
                    <a:lumOff val="80000"/>
                  </a:schemeClr>
                </a:solidFill>
                <a:latin typeface="Calibri" panose="020F0502020204030204" pitchFamily="34" charset="0"/>
                <a:ea typeface="Times New Roman" panose="02020603050405020304" pitchFamily="18" charset="0"/>
              </a:rPr>
              <a:t>For thine is the Kingdom, the power and the glory for ever and ever, Amen</a:t>
            </a:r>
            <a:endParaRPr lang="en-GB" sz="4000" dirty="0">
              <a:solidFill>
                <a:schemeClr val="accent3">
                  <a:lumMod val="20000"/>
                  <a:lumOff val="80000"/>
                </a:schemeClr>
              </a:solidFill>
            </a:endParaRPr>
          </a:p>
        </p:txBody>
      </p:sp>
      <p:pic>
        <p:nvPicPr>
          <p:cNvPr id="5" name="Picture 4">
            <a:extLst>
              <a:ext uri="{FF2B5EF4-FFF2-40B4-BE49-F238E27FC236}">
                <a16:creationId xmlns:a16="http://schemas.microsoft.com/office/drawing/2014/main" id="{675CE06B-43C5-6D08-3942-D6C411F88D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07" y="0"/>
            <a:ext cx="12236507" cy="6858000"/>
          </a:xfrm>
          <a:prstGeom prst="rect">
            <a:avLst/>
          </a:prstGeom>
        </p:spPr>
      </p:pic>
      <p:sp>
        <p:nvSpPr>
          <p:cNvPr id="6" name="TextBox 5">
            <a:extLst>
              <a:ext uri="{FF2B5EF4-FFF2-40B4-BE49-F238E27FC236}">
                <a16:creationId xmlns:a16="http://schemas.microsoft.com/office/drawing/2014/main" id="{6E77BF5A-3853-F30D-D3DE-D67A83C5E556}"/>
              </a:ext>
            </a:extLst>
          </p:cNvPr>
          <p:cNvSpPr txBox="1"/>
          <p:nvPr/>
        </p:nvSpPr>
        <p:spPr>
          <a:xfrm>
            <a:off x="230660" y="582416"/>
            <a:ext cx="11961340" cy="369332"/>
          </a:xfrm>
          <a:prstGeom prst="rect">
            <a:avLst/>
          </a:prstGeom>
          <a:noFill/>
        </p:spPr>
        <p:txBody>
          <a:bodyPr wrap="square">
            <a:spAutoFit/>
          </a:bodyPr>
          <a:lstStyle/>
          <a:p>
            <a:r>
              <a:rPr lang="en-GB" dirty="0"/>
              <a:t>YOUR SPIRIT CALLS US. </a:t>
            </a:r>
          </a:p>
        </p:txBody>
      </p:sp>
      <p:sp>
        <p:nvSpPr>
          <p:cNvPr id="7" name="TextBox 6">
            <a:extLst>
              <a:ext uri="{FF2B5EF4-FFF2-40B4-BE49-F238E27FC236}">
                <a16:creationId xmlns:a16="http://schemas.microsoft.com/office/drawing/2014/main" id="{DAB8739D-C6E7-9448-0F78-A4A37CE03658}"/>
              </a:ext>
            </a:extLst>
          </p:cNvPr>
          <p:cNvSpPr txBox="1"/>
          <p:nvPr/>
        </p:nvSpPr>
        <p:spPr>
          <a:xfrm>
            <a:off x="677333" y="1169039"/>
            <a:ext cx="10515600" cy="3785652"/>
          </a:xfrm>
          <a:prstGeom prst="rect">
            <a:avLst/>
          </a:prstGeom>
          <a:solidFill>
            <a:schemeClr val="bg1">
              <a:lumMod val="65000"/>
              <a:alpha val="58000"/>
            </a:schemeClr>
          </a:solidFill>
        </p:spPr>
        <p:txBody>
          <a:bodyPr wrap="square">
            <a:spAutoFit/>
          </a:bodyPr>
          <a:lstStyle/>
          <a:p>
            <a:pPr algn="l"/>
            <a:r>
              <a:rPr lang="en-GB" sz="4000" b="1" i="0" u="none" strike="noStrike" baseline="0" dirty="0">
                <a:solidFill>
                  <a:srgbClr val="FFFF00"/>
                </a:solidFill>
                <a:latin typeface="Calibri-Bold"/>
              </a:rPr>
              <a:t>May the grace of the Lord Jesus Christ, </a:t>
            </a:r>
          </a:p>
          <a:p>
            <a:pPr algn="l"/>
            <a:r>
              <a:rPr lang="en-GB" sz="4000" b="1" i="0" u="none" strike="noStrike" baseline="0" dirty="0">
                <a:solidFill>
                  <a:srgbClr val="FFFF00"/>
                </a:solidFill>
                <a:latin typeface="Calibri-Bold"/>
              </a:rPr>
              <a:t>the love of God,</a:t>
            </a:r>
          </a:p>
          <a:p>
            <a:pPr algn="l"/>
            <a:r>
              <a:rPr lang="en-GB" sz="4000" b="1" i="0" u="none" strike="noStrike" baseline="0" dirty="0">
                <a:solidFill>
                  <a:srgbClr val="FFFF00"/>
                </a:solidFill>
                <a:latin typeface="Calibri-Bold"/>
              </a:rPr>
              <a:t>and the fellowship of the Holy Spirit </a:t>
            </a:r>
          </a:p>
          <a:p>
            <a:pPr algn="l"/>
            <a:r>
              <a:rPr lang="en-GB" sz="4000" b="1" i="0" u="none" strike="noStrike" baseline="0" dirty="0">
                <a:solidFill>
                  <a:srgbClr val="FFFF00"/>
                </a:solidFill>
                <a:latin typeface="Calibri-Bold"/>
              </a:rPr>
              <a:t>be with us all.</a:t>
            </a:r>
          </a:p>
          <a:p>
            <a:pPr algn="l"/>
            <a:r>
              <a:rPr lang="en-GB" sz="4000" b="1" dirty="0">
                <a:solidFill>
                  <a:srgbClr val="FFFF00"/>
                </a:solidFill>
                <a:latin typeface="Calibri-Bold"/>
              </a:rPr>
              <a:t>Evermore</a:t>
            </a:r>
          </a:p>
          <a:p>
            <a:pPr algn="l"/>
            <a:r>
              <a:rPr lang="en-GB" sz="4000" b="1" dirty="0">
                <a:solidFill>
                  <a:srgbClr val="FFFF00"/>
                </a:solidFill>
                <a:latin typeface="Calibri-Bold"/>
              </a:rPr>
              <a:t>Amen</a:t>
            </a:r>
            <a:endParaRPr lang="en-GB" sz="4000" dirty="0">
              <a:solidFill>
                <a:srgbClr val="FFFF00"/>
              </a:solidFill>
            </a:endParaRPr>
          </a:p>
        </p:txBody>
      </p:sp>
    </p:spTree>
    <p:extLst>
      <p:ext uri="{BB962C8B-B14F-4D97-AF65-F5344CB8AC3E}">
        <p14:creationId xmlns:p14="http://schemas.microsoft.com/office/powerpoint/2010/main" val="18792750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6502CA-E825-7EF7-E6B7-68C650AFD575}"/>
              </a:ext>
            </a:extLst>
          </p:cNvPr>
          <p:cNvSpPr>
            <a:spLocks noGrp="1"/>
          </p:cNvSpPr>
          <p:nvPr>
            <p:ph type="title"/>
          </p:nvPr>
        </p:nvSpPr>
        <p:spPr/>
        <p:txBody>
          <a:bodyPr/>
          <a:lstStyle/>
          <a:p>
            <a:pPr algn="ctr"/>
            <a:br>
              <a:rPr lang="en-GB" sz="1800" dirty="0">
                <a:effectLst/>
                <a:latin typeface="Times New Roman" panose="02020603050405020304" pitchFamily="18" charset="0"/>
                <a:ea typeface="Times New Roman" panose="02020603050405020304" pitchFamily="18" charset="0"/>
              </a:rPr>
            </a:br>
            <a:endParaRPr lang="en-GB" b="1" dirty="0">
              <a:solidFill>
                <a:srgbClr val="0070C0"/>
              </a:solidFill>
              <a:latin typeface="Bradley Hand ITC" panose="03070402050302030203" pitchFamily="66" charset="0"/>
            </a:endParaRPr>
          </a:p>
        </p:txBody>
      </p:sp>
      <p:pic>
        <p:nvPicPr>
          <p:cNvPr id="5" name="Picture 4">
            <a:extLst>
              <a:ext uri="{FF2B5EF4-FFF2-40B4-BE49-F238E27FC236}">
                <a16:creationId xmlns:a16="http://schemas.microsoft.com/office/drawing/2014/main" id="{2240B5E4-1693-3C56-16B0-C1B96D3D43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281" y="-55005"/>
            <a:ext cx="12488562" cy="6858000"/>
          </a:xfrm>
          <a:prstGeom prst="rect">
            <a:avLst/>
          </a:prstGeom>
        </p:spPr>
      </p:pic>
      <p:sp>
        <p:nvSpPr>
          <p:cNvPr id="2" name="TextBox 1">
            <a:extLst>
              <a:ext uri="{FF2B5EF4-FFF2-40B4-BE49-F238E27FC236}">
                <a16:creationId xmlns:a16="http://schemas.microsoft.com/office/drawing/2014/main" id="{1A0DAABA-EAE5-EC86-2273-832ABF4C3229}"/>
              </a:ext>
            </a:extLst>
          </p:cNvPr>
          <p:cNvSpPr txBox="1"/>
          <p:nvPr/>
        </p:nvSpPr>
        <p:spPr>
          <a:xfrm>
            <a:off x="453996" y="612407"/>
            <a:ext cx="11284007" cy="1569660"/>
          </a:xfrm>
          <a:prstGeom prst="rect">
            <a:avLst/>
          </a:prstGeom>
          <a:solidFill>
            <a:srgbClr val="000000">
              <a:alpha val="16863"/>
            </a:srgbClr>
          </a:solidFill>
        </p:spPr>
        <p:txBody>
          <a:bodyPr wrap="square">
            <a:spAutoFit/>
          </a:bodyPr>
          <a:lstStyle/>
          <a:p>
            <a:r>
              <a:rPr lang="en-GB" sz="4800" b="1" dirty="0">
                <a:solidFill>
                  <a:srgbClr val="FFFF00"/>
                </a:solidFill>
                <a:effectLst/>
                <a:latin typeface="Calibri" panose="020F0502020204030204" pitchFamily="34" charset="0"/>
                <a:ea typeface="Times New Roman" panose="02020603050405020304" pitchFamily="18" charset="0"/>
              </a:rPr>
              <a:t>Romans 8:12-25</a:t>
            </a:r>
          </a:p>
          <a:p>
            <a:r>
              <a:rPr lang="en-GB" sz="4800" b="1" dirty="0">
                <a:solidFill>
                  <a:srgbClr val="FFFF00"/>
                </a:solidFill>
              </a:rPr>
              <a:t>Matthew 13:24-30, 36-43</a:t>
            </a:r>
          </a:p>
        </p:txBody>
      </p:sp>
    </p:spTree>
    <p:extLst>
      <p:ext uri="{BB962C8B-B14F-4D97-AF65-F5344CB8AC3E}">
        <p14:creationId xmlns:p14="http://schemas.microsoft.com/office/powerpoint/2010/main" val="2129138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9">
            <a:extLst>
              <a:ext uri="{FF2B5EF4-FFF2-40B4-BE49-F238E27FC236}">
                <a16:creationId xmlns:a16="http://schemas.microsoft.com/office/drawing/2014/main" id="{08688943-17C7-FDFA-C322-BF018CF4599E}"/>
              </a:ext>
            </a:extLst>
          </p:cNvPr>
          <p:cNvPicPr>
            <a:picLocks noChangeAspect="1"/>
          </p:cNvPicPr>
          <p:nvPr/>
        </p:nvPicPr>
        <p:blipFill rotWithShape="1">
          <a:blip r:embed="rId2">
            <a:extLst>
              <a:ext uri="{28A0092B-C50C-407E-A947-70E740481C1C}">
                <a14:useLocalDpi xmlns:a14="http://schemas.microsoft.com/office/drawing/2010/main" val="0"/>
              </a:ext>
            </a:extLst>
          </a:blip>
          <a:srcRect t="-21153" r="54952"/>
          <a:stretch/>
        </p:blipFill>
        <p:spPr>
          <a:xfrm>
            <a:off x="10211302" y="4740620"/>
            <a:ext cx="1689435" cy="1854094"/>
          </a:xfrm>
          <a:prstGeom prst="rect">
            <a:avLst/>
          </a:prstGeom>
        </p:spPr>
      </p:pic>
      <p:sp>
        <p:nvSpPr>
          <p:cNvPr id="12" name="TextBox 11">
            <a:extLst>
              <a:ext uri="{FF2B5EF4-FFF2-40B4-BE49-F238E27FC236}">
                <a16:creationId xmlns:a16="http://schemas.microsoft.com/office/drawing/2014/main" id="{E8F32619-076F-8AD2-5115-4FF67D78B0F5}"/>
              </a:ext>
            </a:extLst>
          </p:cNvPr>
          <p:cNvSpPr txBox="1"/>
          <p:nvPr/>
        </p:nvSpPr>
        <p:spPr>
          <a:xfrm>
            <a:off x="8758247" y="614956"/>
            <a:ext cx="2906110" cy="1200329"/>
          </a:xfrm>
          <a:prstGeom prst="rect">
            <a:avLst/>
          </a:prstGeom>
          <a:solidFill>
            <a:schemeClr val="bg1">
              <a:lumMod val="85000"/>
            </a:schemeClr>
          </a:solidFill>
        </p:spPr>
        <p:txBody>
          <a:bodyPr wrap="square" rtlCol="0">
            <a:spAutoFit/>
          </a:bodyPr>
          <a:lstStyle/>
          <a:p>
            <a:pPr algn="ctr"/>
            <a:r>
              <a:rPr lang="en-US" sz="3600" dirty="0">
                <a:solidFill>
                  <a:srgbClr val="7030A0"/>
                </a:solidFill>
              </a:rPr>
              <a:t>Sunday 23 July 2023</a:t>
            </a:r>
            <a:endParaRPr lang="en-GB" sz="3600" dirty="0">
              <a:solidFill>
                <a:srgbClr val="7030A0"/>
              </a:solidFill>
            </a:endParaRPr>
          </a:p>
        </p:txBody>
      </p:sp>
      <p:sp>
        <p:nvSpPr>
          <p:cNvPr id="5" name="TextBox 4">
            <a:extLst>
              <a:ext uri="{FF2B5EF4-FFF2-40B4-BE49-F238E27FC236}">
                <a16:creationId xmlns:a16="http://schemas.microsoft.com/office/drawing/2014/main" id="{5C65E992-4F3D-6567-3A61-7F0DA32ED149}"/>
              </a:ext>
            </a:extLst>
          </p:cNvPr>
          <p:cNvSpPr txBox="1"/>
          <p:nvPr/>
        </p:nvSpPr>
        <p:spPr>
          <a:xfrm>
            <a:off x="8794376" y="2491917"/>
            <a:ext cx="3106361" cy="2123658"/>
          </a:xfrm>
          <a:prstGeom prst="rect">
            <a:avLst/>
          </a:prstGeom>
          <a:noFill/>
        </p:spPr>
        <p:txBody>
          <a:bodyPr wrap="square">
            <a:spAutoFit/>
          </a:bodyPr>
          <a:lstStyle/>
          <a:p>
            <a:pPr algn="ctr"/>
            <a:r>
              <a:rPr lang="en-GB" sz="4400" i="1" dirty="0">
                <a:solidFill>
                  <a:srgbClr val="C10000"/>
                </a:solidFill>
              </a:rPr>
              <a:t>Quivering with Anticipation</a:t>
            </a:r>
            <a:endParaRPr lang="en-GB" sz="4400" i="1" dirty="0"/>
          </a:p>
        </p:txBody>
      </p:sp>
      <p:pic>
        <p:nvPicPr>
          <p:cNvPr id="3" name="Picture 2">
            <a:extLst>
              <a:ext uri="{FF2B5EF4-FFF2-40B4-BE49-F238E27FC236}">
                <a16:creationId xmlns:a16="http://schemas.microsoft.com/office/drawing/2014/main" id="{0AF1263F-C33F-F9B5-77B3-ADA3A121D196}"/>
              </a:ext>
            </a:extLst>
          </p:cNvPr>
          <p:cNvPicPr>
            <a:picLocks noChangeAspect="1"/>
          </p:cNvPicPr>
          <p:nvPr/>
        </p:nvPicPr>
        <p:blipFill>
          <a:blip r:embed="rId3"/>
          <a:stretch>
            <a:fillRect/>
          </a:stretch>
        </p:blipFill>
        <p:spPr>
          <a:xfrm>
            <a:off x="0" y="0"/>
            <a:ext cx="8428383" cy="6858000"/>
          </a:xfrm>
          <a:prstGeom prst="rect">
            <a:avLst/>
          </a:prstGeom>
        </p:spPr>
      </p:pic>
    </p:spTree>
    <p:extLst>
      <p:ext uri="{BB962C8B-B14F-4D97-AF65-F5344CB8AC3E}">
        <p14:creationId xmlns:p14="http://schemas.microsoft.com/office/powerpoint/2010/main" val="5063087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al Wallpapers: Free HD Download [500+ HQ] | Unsplash">
            <a:extLst>
              <a:ext uri="{FF2B5EF4-FFF2-40B4-BE49-F238E27FC236}">
                <a16:creationId xmlns:a16="http://schemas.microsoft.com/office/drawing/2014/main" id="{AA2D01ED-7F1D-D3D0-FE21-8A68E449E7F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042"/>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0014B89-091B-FCE5-F169-47B3197EF219}"/>
              </a:ext>
            </a:extLst>
          </p:cNvPr>
          <p:cNvSpPr txBox="1"/>
          <p:nvPr/>
        </p:nvSpPr>
        <p:spPr>
          <a:xfrm>
            <a:off x="1444481" y="471606"/>
            <a:ext cx="9303038" cy="5632311"/>
          </a:xfrm>
          <a:prstGeom prst="rect">
            <a:avLst/>
          </a:prstGeom>
          <a:solidFill>
            <a:schemeClr val="bg1">
              <a:lumMod val="75000"/>
              <a:alpha val="26000"/>
            </a:schemeClr>
          </a:solidFill>
        </p:spPr>
        <p:txBody>
          <a:bodyPr wrap="square">
            <a:spAutoFit/>
          </a:bodyPr>
          <a:lstStyle/>
          <a:p>
            <a:pPr algn="ctr"/>
            <a:r>
              <a:rPr lang="en-GB" sz="4000" b="1" dirty="0">
                <a:solidFill>
                  <a:srgbClr val="C00000"/>
                </a:solidFill>
                <a:effectLst/>
                <a:latin typeface="Raleway" panose="020B0503030101060003" pitchFamily="34" charset="0"/>
                <a:ea typeface="Times New Roman" panose="02020603050405020304" pitchFamily="18" charset="0"/>
                <a:cs typeface="Times New Roman" panose="02020603050405020304" pitchFamily="18" charset="0"/>
              </a:rPr>
              <a:t>1 God is working his purpose out,</a:t>
            </a:r>
          </a:p>
          <a:p>
            <a:pPr algn="ctr"/>
            <a:r>
              <a:rPr lang="en-GB" sz="4000" b="1" dirty="0">
                <a:solidFill>
                  <a:srgbClr val="C00000"/>
                </a:solidFill>
                <a:effectLst/>
                <a:latin typeface="Raleway" panose="020B0503030101060003" pitchFamily="34" charset="0"/>
                <a:ea typeface="Times New Roman" panose="02020603050405020304" pitchFamily="18" charset="0"/>
                <a:cs typeface="Times New Roman" panose="02020603050405020304" pitchFamily="18" charset="0"/>
              </a:rPr>
              <a:t>as year succeeds to year;</a:t>
            </a:r>
          </a:p>
          <a:p>
            <a:pPr algn="ctr"/>
            <a:r>
              <a:rPr lang="en-GB" sz="4000" b="1" dirty="0">
                <a:solidFill>
                  <a:srgbClr val="C00000"/>
                </a:solidFill>
                <a:effectLst/>
                <a:latin typeface="Raleway" panose="020B0503030101060003" pitchFamily="34" charset="0"/>
                <a:ea typeface="Times New Roman" panose="02020603050405020304" pitchFamily="18" charset="0"/>
                <a:cs typeface="Times New Roman" panose="02020603050405020304" pitchFamily="18" charset="0"/>
              </a:rPr>
              <a:t>God is working his purpose out,</a:t>
            </a:r>
          </a:p>
          <a:p>
            <a:pPr algn="ctr"/>
            <a:r>
              <a:rPr lang="en-GB" sz="4000" b="1" dirty="0">
                <a:solidFill>
                  <a:srgbClr val="C00000"/>
                </a:solidFill>
                <a:effectLst/>
                <a:latin typeface="Raleway" panose="020B0503030101060003" pitchFamily="34" charset="0"/>
                <a:ea typeface="Times New Roman" panose="02020603050405020304" pitchFamily="18" charset="0"/>
                <a:cs typeface="Times New Roman" panose="02020603050405020304" pitchFamily="18" charset="0"/>
              </a:rPr>
              <a:t>and the time is drawing near;</a:t>
            </a:r>
          </a:p>
          <a:p>
            <a:pPr algn="ctr"/>
            <a:r>
              <a:rPr lang="en-GB" sz="4000" b="1" dirty="0">
                <a:solidFill>
                  <a:srgbClr val="C00000"/>
                </a:solidFill>
                <a:effectLst/>
                <a:latin typeface="Raleway" panose="020B0503030101060003" pitchFamily="34" charset="0"/>
                <a:ea typeface="Times New Roman" panose="02020603050405020304" pitchFamily="18" charset="0"/>
                <a:cs typeface="Times New Roman" panose="02020603050405020304" pitchFamily="18" charset="0"/>
              </a:rPr>
              <a:t>nearer and nearer draws the time,</a:t>
            </a:r>
          </a:p>
          <a:p>
            <a:pPr algn="ctr"/>
            <a:r>
              <a:rPr lang="en-GB" sz="4000" b="1" dirty="0">
                <a:solidFill>
                  <a:srgbClr val="C00000"/>
                </a:solidFill>
                <a:effectLst/>
                <a:latin typeface="Raleway" panose="020B0503030101060003" pitchFamily="34" charset="0"/>
                <a:ea typeface="Times New Roman" panose="02020603050405020304" pitchFamily="18" charset="0"/>
                <a:cs typeface="Times New Roman" panose="02020603050405020304" pitchFamily="18" charset="0"/>
              </a:rPr>
              <a:t>the time that shall surely be:</a:t>
            </a:r>
          </a:p>
          <a:p>
            <a:pPr algn="ctr"/>
            <a:r>
              <a:rPr lang="en-GB" sz="4000" b="1" dirty="0">
                <a:solidFill>
                  <a:srgbClr val="C00000"/>
                </a:solidFill>
                <a:effectLst/>
                <a:latin typeface="Raleway" panose="020B0503030101060003" pitchFamily="34" charset="0"/>
                <a:ea typeface="Times New Roman" panose="02020603050405020304" pitchFamily="18" charset="0"/>
                <a:cs typeface="Times New Roman" panose="02020603050405020304" pitchFamily="18" charset="0"/>
              </a:rPr>
              <a:t>when the earth shall be filled with the glory of God</a:t>
            </a:r>
          </a:p>
          <a:p>
            <a:pPr algn="ctr"/>
            <a:r>
              <a:rPr lang="en-GB" sz="4000" b="1" dirty="0">
                <a:solidFill>
                  <a:srgbClr val="C00000"/>
                </a:solidFill>
                <a:effectLst/>
                <a:latin typeface="Raleway" panose="020B0503030101060003" pitchFamily="34" charset="0"/>
                <a:ea typeface="Times New Roman" panose="02020603050405020304" pitchFamily="18" charset="0"/>
                <a:cs typeface="Times New Roman" panose="02020603050405020304" pitchFamily="18" charset="0"/>
              </a:rPr>
              <a:t>as the waters cover the sea</a:t>
            </a:r>
            <a:r>
              <a:rPr lang="en-GB" sz="4000" b="1" dirty="0">
                <a:solidFill>
                  <a:srgbClr val="FFFF66"/>
                </a:solidFill>
                <a:effectLst/>
                <a:latin typeface="Raleway" panose="020B0503030101060003" pitchFamily="34" charset="0"/>
                <a:ea typeface="Times New Roman" panose="02020603050405020304" pitchFamily="18" charset="0"/>
                <a:cs typeface="Times New Roman" panose="02020603050405020304" pitchFamily="18" charset="0"/>
              </a:rPr>
              <a:t>.</a:t>
            </a:r>
            <a:endParaRPr lang="en-GB" sz="4000" dirty="0">
              <a:solidFill>
                <a:schemeClr val="bg1"/>
              </a:solidFill>
              <a:effectLst/>
              <a:latin typeface="Raleway" panose="020B0503030101060003"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1806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al Wallpapers: Free HD Download [500+ HQ] | Unsplash">
            <a:extLst>
              <a:ext uri="{FF2B5EF4-FFF2-40B4-BE49-F238E27FC236}">
                <a16:creationId xmlns:a16="http://schemas.microsoft.com/office/drawing/2014/main" id="{AA2D01ED-7F1D-D3D0-FE21-8A68E449E7F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042"/>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0014B89-091B-FCE5-F169-47B3197EF219}"/>
              </a:ext>
            </a:extLst>
          </p:cNvPr>
          <p:cNvSpPr txBox="1"/>
          <p:nvPr/>
        </p:nvSpPr>
        <p:spPr>
          <a:xfrm>
            <a:off x="1444481" y="471606"/>
            <a:ext cx="9303038" cy="6247864"/>
          </a:xfrm>
          <a:prstGeom prst="rect">
            <a:avLst/>
          </a:prstGeom>
          <a:solidFill>
            <a:schemeClr val="bg1">
              <a:lumMod val="75000"/>
              <a:alpha val="26000"/>
            </a:schemeClr>
          </a:solidFill>
        </p:spPr>
        <p:txBody>
          <a:bodyPr wrap="square">
            <a:spAutoFit/>
          </a:bodyPr>
          <a:lstStyle/>
          <a:p>
            <a:pPr algn="ctr"/>
            <a:r>
              <a:rPr lang="en-GB" sz="4000" b="1" dirty="0">
                <a:solidFill>
                  <a:srgbClr val="C00000"/>
                </a:solidFill>
                <a:effectLst/>
                <a:latin typeface="Raleway" panose="020B0503030101060003" pitchFamily="34" charset="0"/>
                <a:ea typeface="Times New Roman" panose="02020603050405020304" pitchFamily="18" charset="0"/>
                <a:cs typeface="Times New Roman" panose="02020603050405020304" pitchFamily="18" charset="0"/>
              </a:rPr>
              <a:t>2 From utmost east to utmost west,</a:t>
            </a:r>
          </a:p>
          <a:p>
            <a:pPr algn="ctr"/>
            <a:r>
              <a:rPr lang="en-GB" sz="4000" b="1" dirty="0">
                <a:solidFill>
                  <a:srgbClr val="C00000"/>
                </a:solidFill>
                <a:effectLst/>
                <a:latin typeface="Raleway" panose="020B0503030101060003" pitchFamily="34" charset="0"/>
                <a:ea typeface="Times New Roman" panose="02020603050405020304" pitchFamily="18" charset="0"/>
                <a:cs typeface="Times New Roman" panose="02020603050405020304" pitchFamily="18" charset="0"/>
              </a:rPr>
              <a:t>where human feet have trod,</a:t>
            </a:r>
          </a:p>
          <a:p>
            <a:pPr algn="ctr"/>
            <a:r>
              <a:rPr lang="en-GB" sz="4000" b="1" dirty="0">
                <a:solidFill>
                  <a:srgbClr val="C00000"/>
                </a:solidFill>
                <a:effectLst/>
                <a:latin typeface="Raleway" panose="020B0503030101060003" pitchFamily="34" charset="0"/>
                <a:ea typeface="Times New Roman" panose="02020603050405020304" pitchFamily="18" charset="0"/>
                <a:cs typeface="Times New Roman" panose="02020603050405020304" pitchFamily="18" charset="0"/>
              </a:rPr>
              <a:t>by the mouth of many messengers</a:t>
            </a:r>
          </a:p>
          <a:p>
            <a:pPr algn="ctr"/>
            <a:r>
              <a:rPr lang="en-GB" sz="4000" b="1" dirty="0">
                <a:solidFill>
                  <a:srgbClr val="C00000"/>
                </a:solidFill>
                <a:effectLst/>
                <a:latin typeface="Raleway" panose="020B0503030101060003" pitchFamily="34" charset="0"/>
                <a:ea typeface="Times New Roman" panose="02020603050405020304" pitchFamily="18" charset="0"/>
                <a:cs typeface="Times New Roman" panose="02020603050405020304" pitchFamily="18" charset="0"/>
              </a:rPr>
              <a:t>goes forth the voice of God:</a:t>
            </a:r>
          </a:p>
          <a:p>
            <a:pPr algn="ctr"/>
            <a:r>
              <a:rPr lang="en-GB" sz="4000" b="1" dirty="0">
                <a:solidFill>
                  <a:srgbClr val="C00000"/>
                </a:solidFill>
                <a:effectLst/>
                <a:latin typeface="Raleway" panose="020B0503030101060003" pitchFamily="34" charset="0"/>
                <a:ea typeface="Times New Roman" panose="02020603050405020304" pitchFamily="18" charset="0"/>
                <a:cs typeface="Times New Roman" panose="02020603050405020304" pitchFamily="18" charset="0"/>
              </a:rPr>
              <a:t>“Give ear to me, you continents,</a:t>
            </a:r>
          </a:p>
          <a:p>
            <a:pPr algn="ctr"/>
            <a:r>
              <a:rPr lang="en-GB" sz="4000" b="1" dirty="0">
                <a:solidFill>
                  <a:srgbClr val="C00000"/>
                </a:solidFill>
                <a:effectLst/>
                <a:latin typeface="Raleway" panose="020B0503030101060003" pitchFamily="34" charset="0"/>
                <a:ea typeface="Times New Roman" panose="02020603050405020304" pitchFamily="18" charset="0"/>
                <a:cs typeface="Times New Roman" panose="02020603050405020304" pitchFamily="18" charset="0"/>
              </a:rPr>
              <a:t>you islands, give ear to me,</a:t>
            </a:r>
          </a:p>
          <a:p>
            <a:pPr algn="ctr"/>
            <a:r>
              <a:rPr lang="en-GB" sz="4000" b="1" dirty="0">
                <a:solidFill>
                  <a:srgbClr val="C00000"/>
                </a:solidFill>
                <a:effectLst/>
                <a:latin typeface="Raleway" panose="020B0503030101060003" pitchFamily="34" charset="0"/>
                <a:ea typeface="Times New Roman" panose="02020603050405020304" pitchFamily="18" charset="0"/>
                <a:cs typeface="Times New Roman" panose="02020603050405020304" pitchFamily="18" charset="0"/>
              </a:rPr>
              <a:t>that the earth may be filled with the</a:t>
            </a:r>
          </a:p>
          <a:p>
            <a:pPr algn="ctr"/>
            <a:r>
              <a:rPr lang="en-GB" sz="4000" b="1" dirty="0">
                <a:solidFill>
                  <a:srgbClr val="C00000"/>
                </a:solidFill>
                <a:effectLst/>
                <a:latin typeface="Raleway" panose="020B0503030101060003" pitchFamily="34" charset="0"/>
                <a:ea typeface="Times New Roman" panose="02020603050405020304" pitchFamily="18" charset="0"/>
                <a:cs typeface="Times New Roman" panose="02020603050405020304" pitchFamily="18" charset="0"/>
              </a:rPr>
              <a:t> glory of God</a:t>
            </a:r>
          </a:p>
          <a:p>
            <a:pPr algn="ctr"/>
            <a:r>
              <a:rPr lang="en-GB" sz="4000" b="1" dirty="0">
                <a:solidFill>
                  <a:srgbClr val="C00000"/>
                </a:solidFill>
                <a:effectLst/>
                <a:latin typeface="Raleway" panose="020B0503030101060003" pitchFamily="34" charset="0"/>
                <a:ea typeface="Times New Roman" panose="02020603050405020304" pitchFamily="18" charset="0"/>
                <a:cs typeface="Times New Roman" panose="02020603050405020304" pitchFamily="18" charset="0"/>
              </a:rPr>
              <a:t>as the waters cover the sea.”</a:t>
            </a:r>
          </a:p>
          <a:p>
            <a:pPr algn="ctr"/>
            <a:r>
              <a:rPr lang="en-GB" sz="4000" b="1" dirty="0">
                <a:solidFill>
                  <a:srgbClr val="FFFF66"/>
                </a:solidFill>
                <a:effectLst/>
                <a:latin typeface="Raleway" panose="020B0503030101060003" pitchFamily="34" charset="0"/>
                <a:ea typeface="Times New Roman" panose="02020603050405020304" pitchFamily="18" charset="0"/>
                <a:cs typeface="Times New Roman" panose="02020603050405020304" pitchFamily="18" charset="0"/>
              </a:rPr>
              <a:t>.</a:t>
            </a:r>
            <a:endParaRPr lang="en-GB" sz="4000" dirty="0">
              <a:solidFill>
                <a:schemeClr val="bg1"/>
              </a:solidFill>
              <a:effectLst/>
              <a:latin typeface="Raleway" panose="020B0503030101060003"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26581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al Wallpapers: Free HD Download [500+ HQ] | Unsplash">
            <a:extLst>
              <a:ext uri="{FF2B5EF4-FFF2-40B4-BE49-F238E27FC236}">
                <a16:creationId xmlns:a16="http://schemas.microsoft.com/office/drawing/2014/main" id="{AA2D01ED-7F1D-D3D0-FE21-8A68E449E7F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042"/>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0014B89-091B-FCE5-F169-47B3197EF219}"/>
              </a:ext>
            </a:extLst>
          </p:cNvPr>
          <p:cNvSpPr txBox="1"/>
          <p:nvPr/>
        </p:nvSpPr>
        <p:spPr>
          <a:xfrm>
            <a:off x="1444480" y="471606"/>
            <a:ext cx="9784351" cy="5632311"/>
          </a:xfrm>
          <a:prstGeom prst="rect">
            <a:avLst/>
          </a:prstGeom>
          <a:solidFill>
            <a:schemeClr val="bg1">
              <a:lumMod val="75000"/>
              <a:alpha val="26000"/>
            </a:schemeClr>
          </a:solidFill>
        </p:spPr>
        <p:txBody>
          <a:bodyPr wrap="square">
            <a:spAutoFit/>
          </a:bodyPr>
          <a:lstStyle/>
          <a:p>
            <a:pPr algn="ctr"/>
            <a:r>
              <a:rPr lang="en-GB" sz="4000" b="1" dirty="0">
                <a:solidFill>
                  <a:srgbClr val="C00000"/>
                </a:solidFill>
                <a:effectLst/>
                <a:latin typeface="Raleway" panose="020B0503030101060003" pitchFamily="34" charset="0"/>
                <a:ea typeface="Times New Roman" panose="02020603050405020304" pitchFamily="18" charset="0"/>
                <a:cs typeface="Times New Roman" panose="02020603050405020304" pitchFamily="18" charset="0"/>
              </a:rPr>
              <a:t>3 What can we do to work God’s work </a:t>
            </a:r>
          </a:p>
          <a:p>
            <a:pPr algn="ctr"/>
            <a:r>
              <a:rPr lang="en-GB" sz="4000" b="1" dirty="0">
                <a:solidFill>
                  <a:srgbClr val="C00000"/>
                </a:solidFill>
                <a:effectLst/>
                <a:latin typeface="Raleway" panose="020B0503030101060003" pitchFamily="34" charset="0"/>
                <a:ea typeface="Times New Roman" panose="02020603050405020304" pitchFamily="18" charset="0"/>
                <a:cs typeface="Times New Roman" panose="02020603050405020304" pitchFamily="18" charset="0"/>
              </a:rPr>
              <a:t>To prosper and increase</a:t>
            </a:r>
          </a:p>
          <a:p>
            <a:pPr algn="ctr"/>
            <a:r>
              <a:rPr lang="en-GB" sz="4000" b="1" dirty="0">
                <a:solidFill>
                  <a:srgbClr val="C00000"/>
                </a:solidFill>
                <a:effectLst/>
                <a:latin typeface="Raleway" panose="020B0503030101060003" pitchFamily="34" charset="0"/>
                <a:ea typeface="Times New Roman" panose="02020603050405020304" pitchFamily="18" charset="0"/>
                <a:cs typeface="Times New Roman" panose="02020603050405020304" pitchFamily="18" charset="0"/>
              </a:rPr>
              <a:t>Love and justice throughout the world </a:t>
            </a:r>
          </a:p>
          <a:p>
            <a:pPr algn="ctr"/>
            <a:r>
              <a:rPr lang="en-GB" sz="4000" b="1" dirty="0">
                <a:solidFill>
                  <a:srgbClr val="C00000"/>
                </a:solidFill>
                <a:effectLst/>
                <a:latin typeface="Raleway" panose="020B0503030101060003" pitchFamily="34" charset="0"/>
                <a:ea typeface="Times New Roman" panose="02020603050405020304" pitchFamily="18" charset="0"/>
                <a:cs typeface="Times New Roman" panose="02020603050405020304" pitchFamily="18" charset="0"/>
              </a:rPr>
              <a:t>The reign of the Prince of Peace? </a:t>
            </a:r>
          </a:p>
          <a:p>
            <a:pPr algn="ctr"/>
            <a:r>
              <a:rPr lang="en-GB" sz="4000" b="1" dirty="0">
                <a:solidFill>
                  <a:srgbClr val="C00000"/>
                </a:solidFill>
                <a:effectLst/>
                <a:latin typeface="Raleway" panose="020B0503030101060003" pitchFamily="34" charset="0"/>
                <a:ea typeface="Times New Roman" panose="02020603050405020304" pitchFamily="18" charset="0"/>
                <a:cs typeface="Times New Roman" panose="02020603050405020304" pitchFamily="18" charset="0"/>
              </a:rPr>
              <a:t> What can we do to hasten the time</a:t>
            </a:r>
          </a:p>
          <a:p>
            <a:pPr algn="ctr"/>
            <a:r>
              <a:rPr lang="en-GB" sz="4000" b="1" dirty="0">
                <a:solidFill>
                  <a:srgbClr val="C00000"/>
                </a:solidFill>
                <a:effectLst/>
                <a:latin typeface="Raleway" panose="020B0503030101060003" pitchFamily="34" charset="0"/>
                <a:ea typeface="Times New Roman" panose="02020603050405020304" pitchFamily="18" charset="0"/>
                <a:cs typeface="Times New Roman" panose="02020603050405020304" pitchFamily="18" charset="0"/>
              </a:rPr>
              <a:t>The time that shall surely be</a:t>
            </a:r>
          </a:p>
          <a:p>
            <a:pPr algn="ctr"/>
            <a:r>
              <a:rPr lang="en-GB" sz="4000" b="1" dirty="0">
                <a:solidFill>
                  <a:srgbClr val="C00000"/>
                </a:solidFill>
                <a:effectLst/>
                <a:latin typeface="Raleway" panose="020B0503030101060003" pitchFamily="34" charset="0"/>
                <a:ea typeface="Times New Roman" panose="02020603050405020304" pitchFamily="18" charset="0"/>
                <a:cs typeface="Times New Roman" panose="02020603050405020304" pitchFamily="18" charset="0"/>
              </a:rPr>
              <a:t>when the earth shall be filled with the glory of God</a:t>
            </a:r>
          </a:p>
          <a:p>
            <a:pPr algn="ctr"/>
            <a:r>
              <a:rPr lang="en-GB" sz="4000" b="1" dirty="0">
                <a:solidFill>
                  <a:srgbClr val="C00000"/>
                </a:solidFill>
                <a:effectLst/>
                <a:latin typeface="Raleway" panose="020B0503030101060003" pitchFamily="34" charset="0"/>
                <a:ea typeface="Times New Roman" panose="02020603050405020304" pitchFamily="18" charset="0"/>
                <a:cs typeface="Times New Roman" panose="02020603050405020304" pitchFamily="18" charset="0"/>
              </a:rPr>
              <a:t>as the waters cover the sea.”</a:t>
            </a:r>
          </a:p>
        </p:txBody>
      </p:sp>
    </p:spTree>
    <p:extLst>
      <p:ext uri="{BB962C8B-B14F-4D97-AF65-F5344CB8AC3E}">
        <p14:creationId xmlns:p14="http://schemas.microsoft.com/office/powerpoint/2010/main" val="1718954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D2E0A-995F-53B8-D540-212C827301CA}"/>
              </a:ext>
            </a:extLst>
          </p:cNvPr>
          <p:cNvSpPr>
            <a:spLocks noGrp="1"/>
          </p:cNvSpPr>
          <p:nvPr>
            <p:ph type="title"/>
          </p:nvPr>
        </p:nvSpPr>
        <p:spPr/>
        <p:txBody>
          <a:bodyPr/>
          <a:lstStyle/>
          <a:p>
            <a:endParaRPr lang="en-GB"/>
          </a:p>
        </p:txBody>
      </p:sp>
      <p:pic>
        <p:nvPicPr>
          <p:cNvPr id="9" name="Content Placeholder 8">
            <a:extLst>
              <a:ext uri="{FF2B5EF4-FFF2-40B4-BE49-F238E27FC236}">
                <a16:creationId xmlns:a16="http://schemas.microsoft.com/office/drawing/2014/main" id="{A73D071D-98B8-5F9B-51BF-AFDC1F68E7BE}"/>
              </a:ext>
            </a:extLst>
          </p:cNvPr>
          <p:cNvPicPr>
            <a:picLocks noGrp="1" noChangeAspect="1"/>
          </p:cNvPicPr>
          <p:nvPr>
            <p:ph idx="1"/>
          </p:nvPr>
        </p:nvPicPr>
        <p:blipFill>
          <a:blip r:embed="rId2"/>
          <a:stretch>
            <a:fillRect/>
          </a:stretch>
        </p:blipFill>
        <p:spPr>
          <a:xfrm>
            <a:off x="0" y="0"/>
            <a:ext cx="12192000" cy="6903232"/>
          </a:xfrm>
          <a:solidFill>
            <a:schemeClr val="bg1">
              <a:lumMod val="75000"/>
              <a:alpha val="4000"/>
            </a:schemeClr>
          </a:solidFill>
        </p:spPr>
      </p:pic>
      <p:sp>
        <p:nvSpPr>
          <p:cNvPr id="10" name="TextBox 9">
            <a:extLst>
              <a:ext uri="{FF2B5EF4-FFF2-40B4-BE49-F238E27FC236}">
                <a16:creationId xmlns:a16="http://schemas.microsoft.com/office/drawing/2014/main" id="{A53FCB63-39BC-FB4A-AEB9-B3F59C83C6A6}"/>
              </a:ext>
            </a:extLst>
          </p:cNvPr>
          <p:cNvSpPr txBox="1"/>
          <p:nvPr/>
        </p:nvSpPr>
        <p:spPr>
          <a:xfrm>
            <a:off x="1521813" y="204573"/>
            <a:ext cx="9148373" cy="6494085"/>
          </a:xfrm>
          <a:prstGeom prst="rect">
            <a:avLst/>
          </a:prstGeom>
          <a:solidFill>
            <a:schemeClr val="bg1">
              <a:lumMod val="65000"/>
              <a:alpha val="56000"/>
            </a:schemeClr>
          </a:solidFill>
        </p:spPr>
        <p:txBody>
          <a:bodyPr wrap="square" rtlCol="0">
            <a:spAutoFit/>
          </a:bodyPr>
          <a:lstStyle/>
          <a:p>
            <a:r>
              <a:rPr lang="en-GB" sz="3600" dirty="0">
                <a:solidFill>
                  <a:srgbClr val="FFFF00"/>
                </a:solidFill>
                <a:effectLst/>
                <a:ea typeface="Times New Roman" panose="02020603050405020304" pitchFamily="18" charset="0"/>
              </a:rPr>
              <a:t>Leader: Where can I go from your spirit?</a:t>
            </a:r>
          </a:p>
          <a:p>
            <a:r>
              <a:rPr lang="en-GB" sz="3600" dirty="0">
                <a:solidFill>
                  <a:srgbClr val="FFFF00"/>
                </a:solidFill>
                <a:effectLst/>
                <a:ea typeface="Times New Roman" panose="02020603050405020304" pitchFamily="18" charset="0"/>
              </a:rPr>
              <a:t>Or where can I flee from your presence?</a:t>
            </a:r>
          </a:p>
          <a:p>
            <a:endParaRPr lang="en-GB" sz="3600" dirty="0">
              <a:solidFill>
                <a:srgbClr val="FFFF00"/>
              </a:solidFill>
              <a:effectLst/>
              <a:ea typeface="Times New Roman" panose="02020603050405020304" pitchFamily="18" charset="0"/>
            </a:endParaRPr>
          </a:p>
          <a:p>
            <a:r>
              <a:rPr lang="en-GB" sz="4000" b="1" dirty="0">
                <a:solidFill>
                  <a:srgbClr val="FFFF00"/>
                </a:solidFill>
                <a:effectLst/>
                <a:ea typeface="Times New Roman" panose="02020603050405020304" pitchFamily="18" charset="0"/>
              </a:rPr>
              <a:t>All: If I ascend to heaven, you are there;</a:t>
            </a:r>
          </a:p>
          <a:p>
            <a:r>
              <a:rPr lang="en-GB" sz="4000" b="1" dirty="0">
                <a:solidFill>
                  <a:srgbClr val="FFFF00"/>
                </a:solidFill>
                <a:effectLst/>
                <a:ea typeface="Times New Roman" panose="02020603050405020304" pitchFamily="18" charset="0"/>
              </a:rPr>
              <a:t>if I make my bed in </a:t>
            </a:r>
            <a:r>
              <a:rPr lang="en-GB" sz="4000" b="1" dirty="0" err="1">
                <a:solidFill>
                  <a:srgbClr val="FFFF00"/>
                </a:solidFill>
                <a:effectLst/>
                <a:ea typeface="Times New Roman" panose="02020603050405020304" pitchFamily="18" charset="0"/>
              </a:rPr>
              <a:t>Sheol</a:t>
            </a:r>
            <a:r>
              <a:rPr lang="en-GB" sz="4000" b="1" dirty="0">
                <a:solidFill>
                  <a:srgbClr val="FFFF00"/>
                </a:solidFill>
                <a:effectLst/>
                <a:ea typeface="Times New Roman" panose="02020603050405020304" pitchFamily="18" charset="0"/>
              </a:rPr>
              <a:t>, you are there.</a:t>
            </a:r>
          </a:p>
          <a:p>
            <a:endParaRPr lang="en-GB" sz="4000" b="1" dirty="0">
              <a:solidFill>
                <a:srgbClr val="FFFF00"/>
              </a:solidFill>
              <a:effectLst/>
              <a:ea typeface="Times New Roman" panose="02020603050405020304" pitchFamily="18" charset="0"/>
            </a:endParaRPr>
          </a:p>
          <a:p>
            <a:r>
              <a:rPr lang="en-GB" sz="3600" dirty="0">
                <a:solidFill>
                  <a:srgbClr val="FFFF00"/>
                </a:solidFill>
                <a:effectLst/>
                <a:ea typeface="Times New Roman" panose="02020603050405020304" pitchFamily="18" charset="0"/>
              </a:rPr>
              <a:t>Leader: If I take the wings of the morning and </a:t>
            </a:r>
          </a:p>
          <a:p>
            <a:r>
              <a:rPr lang="en-GB" sz="3600" dirty="0">
                <a:solidFill>
                  <a:srgbClr val="FFFF00"/>
                </a:solidFill>
                <a:effectLst/>
                <a:ea typeface="Times New Roman" panose="02020603050405020304" pitchFamily="18" charset="0"/>
              </a:rPr>
              <a:t>settle at the farthest limits of the sea</a:t>
            </a:r>
          </a:p>
          <a:p>
            <a:r>
              <a:rPr lang="en-GB" sz="3600" dirty="0">
                <a:solidFill>
                  <a:srgbClr val="FFFF00"/>
                </a:solidFill>
                <a:effectLst/>
                <a:ea typeface="Times New Roman" panose="02020603050405020304" pitchFamily="18" charset="0"/>
              </a:rPr>
              <a:t>,</a:t>
            </a:r>
          </a:p>
          <a:p>
            <a:r>
              <a:rPr lang="en-GB" sz="4000" b="1" dirty="0">
                <a:solidFill>
                  <a:srgbClr val="FFFF00"/>
                </a:solidFill>
                <a:effectLst/>
                <a:ea typeface="Times New Roman" panose="02020603050405020304" pitchFamily="18" charset="0"/>
              </a:rPr>
              <a:t>All: even there your hand shall lead me,</a:t>
            </a:r>
          </a:p>
          <a:p>
            <a:r>
              <a:rPr lang="en-GB" sz="4000" b="1" dirty="0">
                <a:solidFill>
                  <a:srgbClr val="FFFF00"/>
                </a:solidFill>
                <a:effectLst/>
                <a:ea typeface="Times New Roman" panose="02020603050405020304" pitchFamily="18" charset="0"/>
              </a:rPr>
              <a:t>and your right hand shall hold me fast.</a:t>
            </a:r>
          </a:p>
        </p:txBody>
      </p:sp>
    </p:spTree>
    <p:extLst>
      <p:ext uri="{BB962C8B-B14F-4D97-AF65-F5344CB8AC3E}">
        <p14:creationId xmlns:p14="http://schemas.microsoft.com/office/powerpoint/2010/main" val="13339392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al Wallpapers: Free HD Download [500+ HQ] | Unsplash">
            <a:extLst>
              <a:ext uri="{FF2B5EF4-FFF2-40B4-BE49-F238E27FC236}">
                <a16:creationId xmlns:a16="http://schemas.microsoft.com/office/drawing/2014/main" id="{AA2D01ED-7F1D-D3D0-FE21-8A68E449E7F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042"/>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0014B89-091B-FCE5-F169-47B3197EF219}"/>
              </a:ext>
            </a:extLst>
          </p:cNvPr>
          <p:cNvSpPr txBox="1"/>
          <p:nvPr/>
        </p:nvSpPr>
        <p:spPr>
          <a:xfrm>
            <a:off x="676656" y="471606"/>
            <a:ext cx="10789919" cy="5632311"/>
          </a:xfrm>
          <a:prstGeom prst="rect">
            <a:avLst/>
          </a:prstGeom>
          <a:solidFill>
            <a:schemeClr val="bg1">
              <a:lumMod val="75000"/>
              <a:alpha val="26000"/>
            </a:schemeClr>
          </a:solidFill>
        </p:spPr>
        <p:txBody>
          <a:bodyPr wrap="square">
            <a:spAutoFit/>
          </a:bodyPr>
          <a:lstStyle/>
          <a:p>
            <a:pPr algn="ctr"/>
            <a:r>
              <a:rPr lang="en-GB" sz="4000" b="1" dirty="0">
                <a:solidFill>
                  <a:srgbClr val="C00000"/>
                </a:solidFill>
                <a:effectLst/>
                <a:latin typeface="Raleway" panose="020B0503030101060003" pitchFamily="34" charset="0"/>
                <a:ea typeface="Times New Roman" panose="02020603050405020304" pitchFamily="18" charset="0"/>
                <a:cs typeface="Times New Roman" panose="02020603050405020304" pitchFamily="18" charset="0"/>
              </a:rPr>
              <a:t>4 Let us go forth in the strength of God,</a:t>
            </a:r>
          </a:p>
          <a:p>
            <a:pPr algn="ctr"/>
            <a:r>
              <a:rPr lang="en-GB" sz="4000" b="1" dirty="0">
                <a:solidFill>
                  <a:srgbClr val="C00000"/>
                </a:solidFill>
                <a:effectLst/>
                <a:latin typeface="Raleway" panose="020B0503030101060003" pitchFamily="34" charset="0"/>
                <a:ea typeface="Times New Roman" panose="02020603050405020304" pitchFamily="18" charset="0"/>
                <a:cs typeface="Times New Roman" panose="02020603050405020304" pitchFamily="18" charset="0"/>
              </a:rPr>
              <a:t>with the banner of Christ unfurled,</a:t>
            </a:r>
          </a:p>
          <a:p>
            <a:pPr algn="ctr"/>
            <a:r>
              <a:rPr lang="en-GB" sz="4000" b="1" dirty="0">
                <a:solidFill>
                  <a:srgbClr val="C00000"/>
                </a:solidFill>
                <a:effectLst/>
                <a:latin typeface="Raleway" panose="020B0503030101060003" pitchFamily="34" charset="0"/>
                <a:ea typeface="Times New Roman" panose="02020603050405020304" pitchFamily="18" charset="0"/>
                <a:cs typeface="Times New Roman" panose="02020603050405020304" pitchFamily="18" charset="0"/>
              </a:rPr>
              <a:t>that the light of the glorious gospel of truth</a:t>
            </a:r>
          </a:p>
          <a:p>
            <a:pPr algn="ctr"/>
            <a:r>
              <a:rPr lang="en-GB" sz="4000" b="1" dirty="0">
                <a:solidFill>
                  <a:srgbClr val="C00000"/>
                </a:solidFill>
                <a:effectLst/>
                <a:latin typeface="Raleway" panose="020B0503030101060003" pitchFamily="34" charset="0"/>
                <a:ea typeface="Times New Roman" panose="02020603050405020304" pitchFamily="18" charset="0"/>
                <a:cs typeface="Times New Roman" panose="02020603050405020304" pitchFamily="18" charset="0"/>
              </a:rPr>
              <a:t>may shine throughout the world.</a:t>
            </a:r>
          </a:p>
          <a:p>
            <a:pPr algn="ctr"/>
            <a:r>
              <a:rPr lang="en-GB" sz="4000" b="1" dirty="0">
                <a:solidFill>
                  <a:srgbClr val="C00000"/>
                </a:solidFill>
                <a:effectLst/>
                <a:latin typeface="Raleway" panose="020B0503030101060003" pitchFamily="34" charset="0"/>
                <a:ea typeface="Times New Roman" panose="02020603050405020304" pitchFamily="18" charset="0"/>
                <a:cs typeface="Times New Roman" panose="02020603050405020304" pitchFamily="18" charset="0"/>
              </a:rPr>
              <a:t>Sin and Sorrow let us fight </a:t>
            </a:r>
          </a:p>
          <a:p>
            <a:pPr algn="ctr"/>
            <a:r>
              <a:rPr lang="en-GB" sz="4000" b="1" dirty="0">
                <a:solidFill>
                  <a:srgbClr val="C00000"/>
                </a:solidFill>
                <a:effectLst/>
                <a:latin typeface="Raleway" panose="020B0503030101060003" pitchFamily="34" charset="0"/>
                <a:ea typeface="Times New Roman" panose="02020603050405020304" pitchFamily="18" charset="0"/>
                <a:cs typeface="Times New Roman" panose="02020603050405020304" pitchFamily="18" charset="0"/>
              </a:rPr>
              <a:t>to set their captives free,</a:t>
            </a:r>
          </a:p>
          <a:p>
            <a:pPr algn="ctr"/>
            <a:r>
              <a:rPr lang="en-GB" sz="4000" b="1" dirty="0">
                <a:solidFill>
                  <a:srgbClr val="C00000"/>
                </a:solidFill>
                <a:effectLst/>
                <a:latin typeface="Raleway" panose="020B0503030101060003" pitchFamily="34" charset="0"/>
                <a:ea typeface="Times New Roman" panose="02020603050405020304" pitchFamily="18" charset="0"/>
                <a:cs typeface="Times New Roman" panose="02020603050405020304" pitchFamily="18" charset="0"/>
              </a:rPr>
              <a:t>that the earth may be filled with the </a:t>
            </a:r>
          </a:p>
          <a:p>
            <a:pPr algn="ctr"/>
            <a:r>
              <a:rPr lang="en-GB" sz="4000" b="1" dirty="0">
                <a:solidFill>
                  <a:srgbClr val="C00000"/>
                </a:solidFill>
                <a:effectLst/>
                <a:latin typeface="Raleway" panose="020B0503030101060003" pitchFamily="34" charset="0"/>
                <a:ea typeface="Times New Roman" panose="02020603050405020304" pitchFamily="18" charset="0"/>
                <a:cs typeface="Times New Roman" panose="02020603050405020304" pitchFamily="18" charset="0"/>
              </a:rPr>
              <a:t>glory of God</a:t>
            </a:r>
          </a:p>
          <a:p>
            <a:pPr algn="ctr"/>
            <a:r>
              <a:rPr lang="en-GB" sz="4000" b="1" dirty="0">
                <a:solidFill>
                  <a:srgbClr val="C00000"/>
                </a:solidFill>
                <a:effectLst/>
                <a:latin typeface="Raleway" panose="020B0503030101060003" pitchFamily="34" charset="0"/>
                <a:ea typeface="Times New Roman" panose="02020603050405020304" pitchFamily="18" charset="0"/>
                <a:cs typeface="Times New Roman" panose="02020603050405020304" pitchFamily="18" charset="0"/>
              </a:rPr>
              <a:t>as the waters cover the sea</a:t>
            </a:r>
            <a:endParaRPr lang="en-GB" sz="4000" dirty="0">
              <a:solidFill>
                <a:schemeClr val="bg1"/>
              </a:solidFill>
              <a:effectLst/>
              <a:latin typeface="Raleway" panose="020B0503030101060003"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0722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al Wallpapers: Free HD Download [500+ HQ] | Unsplash">
            <a:extLst>
              <a:ext uri="{FF2B5EF4-FFF2-40B4-BE49-F238E27FC236}">
                <a16:creationId xmlns:a16="http://schemas.microsoft.com/office/drawing/2014/main" id="{AA2D01ED-7F1D-D3D0-FE21-8A68E449E7F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042"/>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0014B89-091B-FCE5-F169-47B3197EF219}"/>
              </a:ext>
            </a:extLst>
          </p:cNvPr>
          <p:cNvSpPr txBox="1"/>
          <p:nvPr/>
        </p:nvSpPr>
        <p:spPr>
          <a:xfrm>
            <a:off x="1335024" y="474345"/>
            <a:ext cx="9601199" cy="5909310"/>
          </a:xfrm>
          <a:prstGeom prst="rect">
            <a:avLst/>
          </a:prstGeom>
          <a:solidFill>
            <a:schemeClr val="bg1">
              <a:lumMod val="75000"/>
              <a:alpha val="26000"/>
            </a:schemeClr>
          </a:solidFill>
        </p:spPr>
        <p:txBody>
          <a:bodyPr wrap="square">
            <a:spAutoFit/>
          </a:bodyPr>
          <a:lstStyle/>
          <a:p>
            <a:pPr algn="ctr"/>
            <a:r>
              <a:rPr lang="en-GB" sz="4000" b="1" dirty="0">
                <a:solidFill>
                  <a:srgbClr val="C00000"/>
                </a:solidFill>
                <a:effectLst/>
                <a:latin typeface="Raleway" panose="020B0503030101060003" pitchFamily="34" charset="0"/>
                <a:ea typeface="Times New Roman" panose="02020603050405020304" pitchFamily="18" charset="0"/>
                <a:cs typeface="Times New Roman" panose="02020603050405020304" pitchFamily="18" charset="0"/>
              </a:rPr>
              <a:t>5 All we can do is nothing worth</a:t>
            </a:r>
          </a:p>
          <a:p>
            <a:pPr algn="ctr"/>
            <a:r>
              <a:rPr lang="en-GB" sz="4000" b="1" dirty="0">
                <a:solidFill>
                  <a:srgbClr val="C00000"/>
                </a:solidFill>
                <a:effectLst/>
                <a:latin typeface="Raleway" panose="020B0503030101060003" pitchFamily="34" charset="0"/>
                <a:ea typeface="Times New Roman" panose="02020603050405020304" pitchFamily="18" charset="0"/>
                <a:cs typeface="Times New Roman" panose="02020603050405020304" pitchFamily="18" charset="0"/>
              </a:rPr>
              <a:t>unless God blesses the deed.</a:t>
            </a:r>
          </a:p>
          <a:p>
            <a:pPr algn="ctr"/>
            <a:r>
              <a:rPr lang="en-GB" sz="4000" b="1" dirty="0">
                <a:solidFill>
                  <a:srgbClr val="C00000"/>
                </a:solidFill>
                <a:effectLst/>
                <a:latin typeface="Raleway" panose="020B0503030101060003" pitchFamily="34" charset="0"/>
                <a:ea typeface="Times New Roman" panose="02020603050405020304" pitchFamily="18" charset="0"/>
                <a:cs typeface="Times New Roman" panose="02020603050405020304" pitchFamily="18" charset="0"/>
              </a:rPr>
              <a:t>Vainly we hope for the harvest-tide</a:t>
            </a:r>
          </a:p>
          <a:p>
            <a:pPr algn="ctr"/>
            <a:r>
              <a:rPr lang="en-GB" sz="4000" b="1" dirty="0">
                <a:solidFill>
                  <a:srgbClr val="C00000"/>
                </a:solidFill>
                <a:effectLst/>
                <a:latin typeface="Raleway" panose="020B0503030101060003" pitchFamily="34" charset="0"/>
                <a:ea typeface="Times New Roman" panose="02020603050405020304" pitchFamily="18" charset="0"/>
                <a:cs typeface="Times New Roman" panose="02020603050405020304" pitchFamily="18" charset="0"/>
              </a:rPr>
              <a:t>till God gives life to the seed.</a:t>
            </a:r>
          </a:p>
          <a:p>
            <a:pPr algn="ctr"/>
            <a:r>
              <a:rPr lang="en-GB" sz="4000" b="1" dirty="0">
                <a:solidFill>
                  <a:srgbClr val="C00000"/>
                </a:solidFill>
                <a:effectLst/>
                <a:latin typeface="Raleway" panose="020B0503030101060003" pitchFamily="34" charset="0"/>
                <a:ea typeface="Times New Roman" panose="02020603050405020304" pitchFamily="18" charset="0"/>
                <a:cs typeface="Times New Roman" panose="02020603050405020304" pitchFamily="18" charset="0"/>
              </a:rPr>
              <a:t>Yet nearer and nearer draws the time,</a:t>
            </a:r>
          </a:p>
          <a:p>
            <a:pPr algn="ctr"/>
            <a:r>
              <a:rPr lang="en-GB" sz="4000" b="1" dirty="0">
                <a:solidFill>
                  <a:srgbClr val="C00000"/>
                </a:solidFill>
                <a:effectLst/>
                <a:latin typeface="Raleway" panose="020B0503030101060003" pitchFamily="34" charset="0"/>
                <a:ea typeface="Times New Roman" panose="02020603050405020304" pitchFamily="18" charset="0"/>
                <a:cs typeface="Times New Roman" panose="02020603050405020304" pitchFamily="18" charset="0"/>
              </a:rPr>
              <a:t>the time that shall surely be,</a:t>
            </a:r>
          </a:p>
          <a:p>
            <a:pPr algn="ctr"/>
            <a:r>
              <a:rPr lang="en-GB" sz="4000" b="1" dirty="0">
                <a:solidFill>
                  <a:srgbClr val="C00000"/>
                </a:solidFill>
                <a:effectLst/>
                <a:latin typeface="Raleway" panose="020B0503030101060003" pitchFamily="34" charset="0"/>
                <a:ea typeface="Times New Roman" panose="02020603050405020304" pitchFamily="18" charset="0"/>
                <a:cs typeface="Times New Roman" panose="02020603050405020304" pitchFamily="18" charset="0"/>
              </a:rPr>
              <a:t>when the earth shall be filled with the glory of God</a:t>
            </a:r>
          </a:p>
          <a:p>
            <a:pPr algn="ctr"/>
            <a:r>
              <a:rPr lang="en-GB" sz="4000" b="1" dirty="0">
                <a:solidFill>
                  <a:srgbClr val="C00000"/>
                </a:solidFill>
                <a:effectLst/>
                <a:latin typeface="Raleway" panose="020B0503030101060003" pitchFamily="34" charset="0"/>
                <a:ea typeface="Times New Roman" panose="02020603050405020304" pitchFamily="18" charset="0"/>
                <a:cs typeface="Times New Roman" panose="02020603050405020304" pitchFamily="18" charset="0"/>
              </a:rPr>
              <a:t>as the waters cover the sea.</a:t>
            </a:r>
          </a:p>
          <a:p>
            <a:pPr algn="ctr"/>
            <a:r>
              <a:rPr lang="en-GB" b="1" dirty="0">
                <a:solidFill>
                  <a:srgbClr val="FFFF00"/>
                </a:solidFill>
                <a:effectLst/>
                <a:latin typeface="Raleway" panose="020B0503030101060003" pitchFamily="34" charset="0"/>
                <a:ea typeface="Times New Roman" panose="02020603050405020304" pitchFamily="18" charset="0"/>
                <a:cs typeface="Times New Roman" panose="02020603050405020304" pitchFamily="18" charset="0"/>
              </a:rPr>
              <a:t>Words: Arthur Campbell </a:t>
            </a:r>
            <a:r>
              <a:rPr lang="en-GB" b="1" dirty="0" err="1">
                <a:solidFill>
                  <a:srgbClr val="FFFF00"/>
                </a:solidFill>
                <a:effectLst/>
                <a:latin typeface="Raleway" panose="020B0503030101060003" pitchFamily="34" charset="0"/>
                <a:ea typeface="Times New Roman" panose="02020603050405020304" pitchFamily="18" charset="0"/>
                <a:cs typeface="Times New Roman" panose="02020603050405020304" pitchFamily="18" charset="0"/>
              </a:rPr>
              <a:t>Ainger</a:t>
            </a:r>
            <a:endParaRPr lang="en-GB" b="1" dirty="0">
              <a:solidFill>
                <a:srgbClr val="FFFF00"/>
              </a:solidFill>
              <a:effectLst/>
              <a:latin typeface="Raleway" panose="020B0503030101060003"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8083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6502CA-E825-7EF7-E6B7-68C650AFD575}"/>
              </a:ext>
            </a:extLst>
          </p:cNvPr>
          <p:cNvSpPr>
            <a:spLocks noGrp="1"/>
          </p:cNvSpPr>
          <p:nvPr>
            <p:ph type="title"/>
          </p:nvPr>
        </p:nvSpPr>
        <p:spPr/>
        <p:txBody>
          <a:bodyPr/>
          <a:lstStyle/>
          <a:p>
            <a:pPr algn="ctr"/>
            <a:br>
              <a:rPr lang="en-GB" sz="1800" dirty="0">
                <a:effectLst/>
                <a:latin typeface="Times New Roman" panose="02020603050405020304" pitchFamily="18" charset="0"/>
                <a:ea typeface="Times New Roman" panose="02020603050405020304" pitchFamily="18" charset="0"/>
              </a:rPr>
            </a:br>
            <a:endParaRPr lang="en-GB" b="1" dirty="0">
              <a:solidFill>
                <a:srgbClr val="0070C0"/>
              </a:solidFill>
              <a:latin typeface="Bradley Hand ITC" panose="03070402050302030203" pitchFamily="66" charset="0"/>
            </a:endParaRPr>
          </a:p>
        </p:txBody>
      </p:sp>
      <p:sp>
        <p:nvSpPr>
          <p:cNvPr id="3" name="TextBox 2">
            <a:extLst>
              <a:ext uri="{FF2B5EF4-FFF2-40B4-BE49-F238E27FC236}">
                <a16:creationId xmlns:a16="http://schemas.microsoft.com/office/drawing/2014/main" id="{A5E41CF8-6033-F4D5-9C99-E8871F64F4B4}"/>
              </a:ext>
            </a:extLst>
          </p:cNvPr>
          <p:cNvSpPr txBox="1"/>
          <p:nvPr/>
        </p:nvSpPr>
        <p:spPr>
          <a:xfrm>
            <a:off x="677333" y="609600"/>
            <a:ext cx="11284007" cy="5755422"/>
          </a:xfrm>
          <a:prstGeom prst="rect">
            <a:avLst/>
          </a:prstGeom>
          <a:noFill/>
        </p:spPr>
        <p:txBody>
          <a:bodyPr wrap="square">
            <a:spAutoFit/>
          </a:bodyPr>
          <a:lstStyle/>
          <a:p>
            <a:r>
              <a:rPr lang="en-GB" sz="4800" b="1" dirty="0">
                <a:solidFill>
                  <a:schemeClr val="accent3">
                    <a:lumMod val="20000"/>
                    <a:lumOff val="80000"/>
                  </a:schemeClr>
                </a:solidFill>
                <a:effectLst/>
                <a:latin typeface="Calibri" panose="020F0502020204030204" pitchFamily="34" charset="0"/>
                <a:ea typeface="Times New Roman" panose="02020603050405020304" pitchFamily="18" charset="0"/>
              </a:rPr>
              <a:t>The Lord’s Prayer </a:t>
            </a:r>
          </a:p>
          <a:p>
            <a:r>
              <a:rPr lang="en-GB" sz="4000" b="1" dirty="0">
                <a:solidFill>
                  <a:schemeClr val="accent3">
                    <a:lumMod val="20000"/>
                    <a:lumOff val="80000"/>
                  </a:schemeClr>
                </a:solidFill>
                <a:effectLst/>
                <a:latin typeface="Calibri" panose="020F0502020204030204" pitchFamily="34" charset="0"/>
                <a:ea typeface="Times New Roman" panose="02020603050405020304" pitchFamily="18" charset="0"/>
              </a:rPr>
              <a:t>Our Father, who art in heaven, hallowed be thy name; thy kingdom come; thy will be done; on earth as it is in heaven. Give us this day our daily bread. And forgive us our trespasses, as we forgive those who trespass against us. And lead us not into temptation; but deliver us from evil. </a:t>
            </a:r>
            <a:r>
              <a:rPr lang="en-GB" sz="4000" b="1" dirty="0">
                <a:solidFill>
                  <a:schemeClr val="accent3">
                    <a:lumMod val="20000"/>
                    <a:lumOff val="80000"/>
                  </a:schemeClr>
                </a:solidFill>
                <a:latin typeface="Calibri" panose="020F0502020204030204" pitchFamily="34" charset="0"/>
                <a:ea typeface="Times New Roman" panose="02020603050405020304" pitchFamily="18" charset="0"/>
              </a:rPr>
              <a:t>For thine is the Kingdom, the power and the glory for ever and ever, Amen</a:t>
            </a:r>
            <a:endParaRPr lang="en-GB" sz="4000" dirty="0">
              <a:solidFill>
                <a:schemeClr val="accent3">
                  <a:lumMod val="20000"/>
                  <a:lumOff val="80000"/>
                </a:schemeClr>
              </a:solidFill>
            </a:endParaRPr>
          </a:p>
        </p:txBody>
      </p:sp>
      <p:pic>
        <p:nvPicPr>
          <p:cNvPr id="5" name="Picture 4">
            <a:extLst>
              <a:ext uri="{FF2B5EF4-FFF2-40B4-BE49-F238E27FC236}">
                <a16:creationId xmlns:a16="http://schemas.microsoft.com/office/drawing/2014/main" id="{675CE06B-43C5-6D08-3942-D6C411F88D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07" y="0"/>
            <a:ext cx="12236507" cy="6858000"/>
          </a:xfrm>
          <a:prstGeom prst="rect">
            <a:avLst/>
          </a:prstGeom>
        </p:spPr>
      </p:pic>
      <p:sp>
        <p:nvSpPr>
          <p:cNvPr id="6" name="TextBox 5">
            <a:extLst>
              <a:ext uri="{FF2B5EF4-FFF2-40B4-BE49-F238E27FC236}">
                <a16:creationId xmlns:a16="http://schemas.microsoft.com/office/drawing/2014/main" id="{6E77BF5A-3853-F30D-D3DE-D67A83C5E556}"/>
              </a:ext>
            </a:extLst>
          </p:cNvPr>
          <p:cNvSpPr txBox="1"/>
          <p:nvPr/>
        </p:nvSpPr>
        <p:spPr>
          <a:xfrm>
            <a:off x="230660" y="582416"/>
            <a:ext cx="11961340" cy="369332"/>
          </a:xfrm>
          <a:prstGeom prst="rect">
            <a:avLst/>
          </a:prstGeom>
          <a:noFill/>
        </p:spPr>
        <p:txBody>
          <a:bodyPr wrap="square">
            <a:spAutoFit/>
          </a:bodyPr>
          <a:lstStyle/>
          <a:p>
            <a:r>
              <a:rPr lang="en-GB" dirty="0"/>
              <a:t>YOUR SPIRIT CALLS US. </a:t>
            </a:r>
          </a:p>
        </p:txBody>
      </p:sp>
    </p:spTree>
    <p:extLst>
      <p:ext uri="{BB962C8B-B14F-4D97-AF65-F5344CB8AC3E}">
        <p14:creationId xmlns:p14="http://schemas.microsoft.com/office/powerpoint/2010/main" val="22757516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6502CA-E825-7EF7-E6B7-68C650AFD575}"/>
              </a:ext>
            </a:extLst>
          </p:cNvPr>
          <p:cNvSpPr>
            <a:spLocks noGrp="1"/>
          </p:cNvSpPr>
          <p:nvPr>
            <p:ph type="title"/>
          </p:nvPr>
        </p:nvSpPr>
        <p:spPr/>
        <p:txBody>
          <a:bodyPr/>
          <a:lstStyle/>
          <a:p>
            <a:pPr algn="ctr"/>
            <a:br>
              <a:rPr lang="en-GB" sz="1800" dirty="0">
                <a:effectLst/>
                <a:latin typeface="Times New Roman" panose="02020603050405020304" pitchFamily="18" charset="0"/>
                <a:ea typeface="Times New Roman" panose="02020603050405020304" pitchFamily="18" charset="0"/>
              </a:rPr>
            </a:br>
            <a:endParaRPr lang="en-GB" b="1" dirty="0">
              <a:solidFill>
                <a:srgbClr val="0070C0"/>
              </a:solidFill>
              <a:latin typeface="Bradley Hand ITC" panose="03070402050302030203" pitchFamily="66" charset="0"/>
            </a:endParaRPr>
          </a:p>
        </p:txBody>
      </p:sp>
      <p:sp>
        <p:nvSpPr>
          <p:cNvPr id="3" name="TextBox 2">
            <a:extLst>
              <a:ext uri="{FF2B5EF4-FFF2-40B4-BE49-F238E27FC236}">
                <a16:creationId xmlns:a16="http://schemas.microsoft.com/office/drawing/2014/main" id="{A5E41CF8-6033-F4D5-9C99-E8871F64F4B4}"/>
              </a:ext>
            </a:extLst>
          </p:cNvPr>
          <p:cNvSpPr txBox="1"/>
          <p:nvPr/>
        </p:nvSpPr>
        <p:spPr>
          <a:xfrm>
            <a:off x="677333" y="609600"/>
            <a:ext cx="11284007" cy="5755422"/>
          </a:xfrm>
          <a:prstGeom prst="rect">
            <a:avLst/>
          </a:prstGeom>
          <a:noFill/>
        </p:spPr>
        <p:txBody>
          <a:bodyPr wrap="square">
            <a:spAutoFit/>
          </a:bodyPr>
          <a:lstStyle/>
          <a:p>
            <a:r>
              <a:rPr lang="en-GB" sz="4800" b="1" dirty="0">
                <a:solidFill>
                  <a:schemeClr val="accent3">
                    <a:lumMod val="20000"/>
                    <a:lumOff val="80000"/>
                  </a:schemeClr>
                </a:solidFill>
                <a:effectLst/>
                <a:latin typeface="Calibri" panose="020F0502020204030204" pitchFamily="34" charset="0"/>
                <a:ea typeface="Times New Roman" panose="02020603050405020304" pitchFamily="18" charset="0"/>
              </a:rPr>
              <a:t>The Lord’s Prayer </a:t>
            </a:r>
          </a:p>
          <a:p>
            <a:r>
              <a:rPr lang="en-GB" sz="4000" b="1" dirty="0">
                <a:solidFill>
                  <a:schemeClr val="accent3">
                    <a:lumMod val="20000"/>
                    <a:lumOff val="80000"/>
                  </a:schemeClr>
                </a:solidFill>
                <a:effectLst/>
                <a:latin typeface="Calibri" panose="020F0502020204030204" pitchFamily="34" charset="0"/>
                <a:ea typeface="Times New Roman" panose="02020603050405020304" pitchFamily="18" charset="0"/>
              </a:rPr>
              <a:t>Our Father, who art in heaven, hallowed be thy name; thy kingdom come; thy will be done; on earth as it is in heaven. Give us this day our daily bread. And forgive us our trespasses, as we forgive those who trespass against us. And lead us not into temptation; but deliver us from evil. </a:t>
            </a:r>
            <a:r>
              <a:rPr lang="en-GB" sz="4000" b="1" dirty="0">
                <a:solidFill>
                  <a:schemeClr val="accent3">
                    <a:lumMod val="20000"/>
                    <a:lumOff val="80000"/>
                  </a:schemeClr>
                </a:solidFill>
                <a:latin typeface="Calibri" panose="020F0502020204030204" pitchFamily="34" charset="0"/>
                <a:ea typeface="Times New Roman" panose="02020603050405020304" pitchFamily="18" charset="0"/>
              </a:rPr>
              <a:t>For thine is the Kingdom, the power and the glory for ever and ever, Amen</a:t>
            </a:r>
            <a:endParaRPr lang="en-GB" sz="4000" dirty="0">
              <a:solidFill>
                <a:schemeClr val="accent3">
                  <a:lumMod val="20000"/>
                  <a:lumOff val="80000"/>
                </a:schemeClr>
              </a:solidFill>
            </a:endParaRPr>
          </a:p>
        </p:txBody>
      </p:sp>
      <p:pic>
        <p:nvPicPr>
          <p:cNvPr id="5" name="Picture 4">
            <a:extLst>
              <a:ext uri="{FF2B5EF4-FFF2-40B4-BE49-F238E27FC236}">
                <a16:creationId xmlns:a16="http://schemas.microsoft.com/office/drawing/2014/main" id="{675CE06B-43C5-6D08-3942-D6C411F88D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07" y="0"/>
            <a:ext cx="12236507" cy="6858000"/>
          </a:xfrm>
          <a:prstGeom prst="rect">
            <a:avLst/>
          </a:prstGeom>
        </p:spPr>
      </p:pic>
      <p:sp>
        <p:nvSpPr>
          <p:cNvPr id="6" name="TextBox 5">
            <a:extLst>
              <a:ext uri="{FF2B5EF4-FFF2-40B4-BE49-F238E27FC236}">
                <a16:creationId xmlns:a16="http://schemas.microsoft.com/office/drawing/2014/main" id="{6E77BF5A-3853-F30D-D3DE-D67A83C5E556}"/>
              </a:ext>
            </a:extLst>
          </p:cNvPr>
          <p:cNvSpPr txBox="1"/>
          <p:nvPr/>
        </p:nvSpPr>
        <p:spPr>
          <a:xfrm>
            <a:off x="230660" y="582416"/>
            <a:ext cx="11961340" cy="369332"/>
          </a:xfrm>
          <a:prstGeom prst="rect">
            <a:avLst/>
          </a:prstGeom>
          <a:noFill/>
        </p:spPr>
        <p:txBody>
          <a:bodyPr wrap="square">
            <a:spAutoFit/>
          </a:bodyPr>
          <a:lstStyle/>
          <a:p>
            <a:r>
              <a:rPr lang="en-GB" dirty="0"/>
              <a:t>YOUR SPIRIT CALLS US. </a:t>
            </a:r>
          </a:p>
        </p:txBody>
      </p:sp>
      <p:sp>
        <p:nvSpPr>
          <p:cNvPr id="7" name="TextBox 6">
            <a:extLst>
              <a:ext uri="{FF2B5EF4-FFF2-40B4-BE49-F238E27FC236}">
                <a16:creationId xmlns:a16="http://schemas.microsoft.com/office/drawing/2014/main" id="{E5A8AD1C-D23A-EB6B-C651-26A508B25F64}"/>
              </a:ext>
            </a:extLst>
          </p:cNvPr>
          <p:cNvSpPr txBox="1"/>
          <p:nvPr/>
        </p:nvSpPr>
        <p:spPr>
          <a:xfrm>
            <a:off x="1043022" y="1440859"/>
            <a:ext cx="10061448" cy="3976281"/>
          </a:xfrm>
          <a:prstGeom prst="rect">
            <a:avLst/>
          </a:prstGeom>
          <a:solidFill>
            <a:schemeClr val="bg1">
              <a:lumMod val="65000"/>
              <a:alpha val="44000"/>
            </a:schemeClr>
          </a:solidFill>
        </p:spPr>
        <p:txBody>
          <a:bodyPr wrap="square">
            <a:spAutoFit/>
          </a:bodyPr>
          <a:lstStyle/>
          <a:p>
            <a:pPr>
              <a:lnSpc>
                <a:spcPct val="106000"/>
              </a:lnSpc>
              <a:spcAft>
                <a:spcPts val="800"/>
              </a:spcAft>
            </a:pPr>
            <a:r>
              <a:rPr lang="en-GB" sz="4000" dirty="0">
                <a:solidFill>
                  <a:srgbClr val="FFFF00"/>
                </a:solidFill>
                <a:effectLst/>
                <a:latin typeface="Calibri" panose="020F0502020204030204" pitchFamily="34" charset="0"/>
                <a:ea typeface="DengXian" panose="02010600030101010101" pitchFamily="2" charset="-122"/>
              </a:rPr>
              <a:t>Together we say:</a:t>
            </a:r>
            <a:br>
              <a:rPr lang="en-GB" sz="4000" dirty="0">
                <a:solidFill>
                  <a:srgbClr val="FFFF00"/>
                </a:solidFill>
                <a:effectLst/>
                <a:latin typeface="Calibri" panose="020F0502020204030204" pitchFamily="34" charset="0"/>
                <a:ea typeface="DengXian" panose="02010600030101010101" pitchFamily="2" charset="-122"/>
              </a:rPr>
            </a:br>
            <a:r>
              <a:rPr lang="en-GB" sz="4000" b="1" dirty="0">
                <a:solidFill>
                  <a:srgbClr val="FFFF00"/>
                </a:solidFill>
                <a:effectLst/>
                <a:latin typeface="Calibri" panose="020F0502020204030204" pitchFamily="34" charset="0"/>
                <a:ea typeface="DengXian" panose="02010600030101010101" pitchFamily="2" charset="-122"/>
              </a:rPr>
              <a:t>Almighty God, who forgives all that truly repent, have mercy upon us, pardon and deliver us from all our sins, confirm and strengthen us in all goodness, and keep us in life eternal. Through Jesus Christ our Lord.</a:t>
            </a:r>
            <a:endParaRPr lang="en-GB" sz="4000" dirty="0">
              <a:solidFill>
                <a:srgbClr val="FFFF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271635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6502CA-E825-7EF7-E6B7-68C650AFD575}"/>
              </a:ext>
            </a:extLst>
          </p:cNvPr>
          <p:cNvSpPr>
            <a:spLocks noGrp="1"/>
          </p:cNvSpPr>
          <p:nvPr>
            <p:ph type="title"/>
          </p:nvPr>
        </p:nvSpPr>
        <p:spPr/>
        <p:txBody>
          <a:bodyPr/>
          <a:lstStyle/>
          <a:p>
            <a:pPr algn="ctr"/>
            <a:br>
              <a:rPr lang="en-GB" sz="1800" dirty="0">
                <a:effectLst/>
                <a:latin typeface="Times New Roman" panose="02020603050405020304" pitchFamily="18" charset="0"/>
                <a:ea typeface="Times New Roman" panose="02020603050405020304" pitchFamily="18" charset="0"/>
              </a:rPr>
            </a:br>
            <a:endParaRPr lang="en-GB" b="1" dirty="0">
              <a:solidFill>
                <a:srgbClr val="0070C0"/>
              </a:solidFill>
              <a:latin typeface="Bradley Hand ITC" panose="03070402050302030203" pitchFamily="66" charset="0"/>
            </a:endParaRPr>
          </a:p>
        </p:txBody>
      </p:sp>
      <p:pic>
        <p:nvPicPr>
          <p:cNvPr id="5" name="Picture 4">
            <a:extLst>
              <a:ext uri="{FF2B5EF4-FFF2-40B4-BE49-F238E27FC236}">
                <a16:creationId xmlns:a16="http://schemas.microsoft.com/office/drawing/2014/main" id="{675CE06B-43C5-6D08-3942-D6C411F88D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07" y="0"/>
            <a:ext cx="12236508" cy="6858000"/>
          </a:xfrm>
          <a:prstGeom prst="rect">
            <a:avLst/>
          </a:prstGeom>
        </p:spPr>
      </p:pic>
      <p:sp>
        <p:nvSpPr>
          <p:cNvPr id="3" name="TextBox 2">
            <a:extLst>
              <a:ext uri="{FF2B5EF4-FFF2-40B4-BE49-F238E27FC236}">
                <a16:creationId xmlns:a16="http://schemas.microsoft.com/office/drawing/2014/main" id="{A5E41CF8-6033-F4D5-9C99-E8871F64F4B4}"/>
              </a:ext>
            </a:extLst>
          </p:cNvPr>
          <p:cNvSpPr txBox="1"/>
          <p:nvPr/>
        </p:nvSpPr>
        <p:spPr>
          <a:xfrm>
            <a:off x="677333" y="609600"/>
            <a:ext cx="11284007" cy="5755422"/>
          </a:xfrm>
          <a:prstGeom prst="rect">
            <a:avLst/>
          </a:prstGeom>
          <a:solidFill>
            <a:schemeClr val="bg1">
              <a:lumMod val="75000"/>
              <a:alpha val="55000"/>
            </a:schemeClr>
          </a:solidFill>
        </p:spPr>
        <p:txBody>
          <a:bodyPr wrap="square">
            <a:spAutoFit/>
          </a:bodyPr>
          <a:lstStyle/>
          <a:p>
            <a:r>
              <a:rPr lang="en-GB" sz="4800" b="1" dirty="0">
                <a:solidFill>
                  <a:srgbClr val="FFFF00"/>
                </a:solidFill>
                <a:effectLst/>
                <a:latin typeface="Calibri" panose="020F0502020204030204" pitchFamily="34" charset="0"/>
                <a:ea typeface="Times New Roman" panose="02020603050405020304" pitchFamily="18" charset="0"/>
              </a:rPr>
              <a:t>The Lord’s Prayer </a:t>
            </a:r>
          </a:p>
          <a:p>
            <a:r>
              <a:rPr lang="en-GB" sz="4000" b="1" dirty="0">
                <a:solidFill>
                  <a:srgbClr val="FFFF00"/>
                </a:solidFill>
                <a:effectLst/>
                <a:latin typeface="Calibri" panose="020F0502020204030204" pitchFamily="34" charset="0"/>
                <a:ea typeface="Times New Roman" panose="02020603050405020304" pitchFamily="18" charset="0"/>
              </a:rPr>
              <a:t>Our Father, who art in heaven, hallowed be thy name; thy kingdom come; thy will be done; on earth as it is in heaven. Give us this day our daily bread. And forgive us our trespasses, as we forgive those who trespass against us. And lead us not into temptation; but deliver us from evil. </a:t>
            </a:r>
            <a:r>
              <a:rPr lang="en-GB" sz="4000" b="1" dirty="0">
                <a:solidFill>
                  <a:srgbClr val="FFFF00"/>
                </a:solidFill>
                <a:latin typeface="Calibri" panose="020F0502020204030204" pitchFamily="34" charset="0"/>
                <a:ea typeface="Times New Roman" panose="02020603050405020304" pitchFamily="18" charset="0"/>
              </a:rPr>
              <a:t>For thine is the Kingdom, the power and the glory for ever and ever, Amen</a:t>
            </a:r>
            <a:endParaRPr lang="en-GB" sz="4000" dirty="0">
              <a:solidFill>
                <a:srgbClr val="FFFF00"/>
              </a:solidFill>
            </a:endParaRPr>
          </a:p>
        </p:txBody>
      </p:sp>
    </p:spTree>
    <p:extLst>
      <p:ext uri="{BB962C8B-B14F-4D97-AF65-F5344CB8AC3E}">
        <p14:creationId xmlns:p14="http://schemas.microsoft.com/office/powerpoint/2010/main" val="37000685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sky, outdoor, nature, mountain&#10;&#10;Description automatically generated">
            <a:extLst>
              <a:ext uri="{FF2B5EF4-FFF2-40B4-BE49-F238E27FC236}">
                <a16:creationId xmlns:a16="http://schemas.microsoft.com/office/drawing/2014/main" id="{75D41FDF-0B29-408D-9F5F-D766FB00AA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 y="0"/>
            <a:ext cx="12190665" cy="6858000"/>
          </a:xfrm>
          <a:prstGeom prst="rect">
            <a:avLst/>
          </a:prstGeom>
        </p:spPr>
      </p:pic>
      <p:sp>
        <p:nvSpPr>
          <p:cNvPr id="7" name="TextBox 6">
            <a:extLst>
              <a:ext uri="{FF2B5EF4-FFF2-40B4-BE49-F238E27FC236}">
                <a16:creationId xmlns:a16="http://schemas.microsoft.com/office/drawing/2014/main" id="{DAE7E71F-FC29-4D94-8FC3-34A3C71BA9E6}"/>
              </a:ext>
            </a:extLst>
          </p:cNvPr>
          <p:cNvSpPr txBox="1"/>
          <p:nvPr/>
        </p:nvSpPr>
        <p:spPr>
          <a:xfrm>
            <a:off x="942573" y="920621"/>
            <a:ext cx="10306854" cy="5016758"/>
          </a:xfrm>
          <a:prstGeom prst="rect">
            <a:avLst/>
          </a:prstGeom>
          <a:solidFill>
            <a:schemeClr val="bg1">
              <a:alpha val="52157"/>
            </a:schemeClr>
          </a:solidFill>
        </p:spPr>
        <p:txBody>
          <a:bodyPr wrap="square">
            <a:spAutoFit/>
          </a:bodyPr>
          <a:lstStyle/>
          <a:p>
            <a:pPr algn="ctr"/>
            <a:r>
              <a:rPr lang="en-GB" sz="4000" b="1" dirty="0">
                <a:effectLst/>
                <a:latin typeface="Raleway" panose="020B0503030101060003" pitchFamily="34" charset="0"/>
                <a:ea typeface="Times New Roman" panose="02020603050405020304" pitchFamily="18" charset="0"/>
                <a:cs typeface="Times New Roman" panose="02020603050405020304" pitchFamily="18" charset="0"/>
              </a:rPr>
              <a:t>Now thank we all our God,</a:t>
            </a:r>
          </a:p>
          <a:p>
            <a:pPr algn="ctr"/>
            <a:r>
              <a:rPr lang="en-GB" sz="4000" b="1" dirty="0">
                <a:effectLst/>
                <a:latin typeface="Raleway" panose="020B0503030101060003" pitchFamily="34" charset="0"/>
                <a:ea typeface="Times New Roman" panose="02020603050405020304" pitchFamily="18" charset="0"/>
                <a:cs typeface="Times New Roman" panose="02020603050405020304" pitchFamily="18" charset="0"/>
              </a:rPr>
              <a:t>with hearts and hands and voices,</a:t>
            </a:r>
          </a:p>
          <a:p>
            <a:pPr algn="ctr"/>
            <a:r>
              <a:rPr lang="en-GB" sz="4000" b="1" dirty="0">
                <a:effectLst/>
                <a:latin typeface="Raleway" panose="020B0503030101060003" pitchFamily="34" charset="0"/>
                <a:ea typeface="Times New Roman" panose="02020603050405020304" pitchFamily="18" charset="0"/>
                <a:cs typeface="Times New Roman" panose="02020603050405020304" pitchFamily="18" charset="0"/>
              </a:rPr>
              <a:t>who wondrous things has done,</a:t>
            </a:r>
          </a:p>
          <a:p>
            <a:pPr algn="ctr"/>
            <a:r>
              <a:rPr lang="en-GB" sz="4000" b="1" dirty="0">
                <a:effectLst/>
                <a:latin typeface="Raleway" panose="020B0503030101060003" pitchFamily="34" charset="0"/>
                <a:ea typeface="Times New Roman" panose="02020603050405020304" pitchFamily="18" charset="0"/>
                <a:cs typeface="Times New Roman" panose="02020603050405020304" pitchFamily="18" charset="0"/>
              </a:rPr>
              <a:t>in whom his world rejoices;</a:t>
            </a:r>
          </a:p>
          <a:p>
            <a:pPr algn="ctr"/>
            <a:r>
              <a:rPr lang="en-GB" sz="4000" b="1" dirty="0">
                <a:effectLst/>
                <a:latin typeface="Raleway" panose="020B0503030101060003" pitchFamily="34" charset="0"/>
                <a:ea typeface="Times New Roman" panose="02020603050405020304" pitchFamily="18" charset="0"/>
                <a:cs typeface="Times New Roman" panose="02020603050405020304" pitchFamily="18" charset="0"/>
              </a:rPr>
              <a:t>who from our mother’s arms</a:t>
            </a:r>
          </a:p>
          <a:p>
            <a:pPr algn="ctr"/>
            <a:r>
              <a:rPr lang="en-GB" sz="4000" b="1" dirty="0">
                <a:effectLst/>
                <a:latin typeface="Raleway" panose="020B0503030101060003" pitchFamily="34" charset="0"/>
                <a:ea typeface="Times New Roman" panose="02020603050405020304" pitchFamily="18" charset="0"/>
                <a:cs typeface="Times New Roman" panose="02020603050405020304" pitchFamily="18" charset="0"/>
              </a:rPr>
              <a:t>has blessed us on our way</a:t>
            </a:r>
          </a:p>
          <a:p>
            <a:pPr algn="ctr"/>
            <a:r>
              <a:rPr lang="en-GB" sz="4000" b="1" dirty="0">
                <a:effectLst/>
                <a:latin typeface="Raleway" panose="020B0503030101060003" pitchFamily="34" charset="0"/>
                <a:ea typeface="Times New Roman" panose="02020603050405020304" pitchFamily="18" charset="0"/>
                <a:cs typeface="Times New Roman" panose="02020603050405020304" pitchFamily="18" charset="0"/>
              </a:rPr>
              <a:t>with countless gifts of love,</a:t>
            </a:r>
          </a:p>
          <a:p>
            <a:pPr algn="ctr"/>
            <a:r>
              <a:rPr lang="en-GB" sz="4000" b="1" dirty="0">
                <a:effectLst/>
                <a:latin typeface="Raleway" panose="020B0503030101060003" pitchFamily="34" charset="0"/>
                <a:ea typeface="Times New Roman" panose="02020603050405020304" pitchFamily="18" charset="0"/>
                <a:cs typeface="Times New Roman" panose="02020603050405020304" pitchFamily="18" charset="0"/>
              </a:rPr>
              <a:t>and still is ours today.</a:t>
            </a:r>
          </a:p>
        </p:txBody>
      </p:sp>
    </p:spTree>
    <p:extLst>
      <p:ext uri="{BB962C8B-B14F-4D97-AF65-F5344CB8AC3E}">
        <p14:creationId xmlns:p14="http://schemas.microsoft.com/office/powerpoint/2010/main" val="1000751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sky, outdoor, nature, mountain&#10;&#10;Description automatically generated">
            <a:extLst>
              <a:ext uri="{FF2B5EF4-FFF2-40B4-BE49-F238E27FC236}">
                <a16:creationId xmlns:a16="http://schemas.microsoft.com/office/drawing/2014/main" id="{75D41FDF-0B29-408D-9F5F-D766FB00AA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 y="0"/>
            <a:ext cx="12190665" cy="6858000"/>
          </a:xfrm>
          <a:prstGeom prst="rect">
            <a:avLst/>
          </a:prstGeom>
        </p:spPr>
      </p:pic>
      <p:sp>
        <p:nvSpPr>
          <p:cNvPr id="7" name="TextBox 6">
            <a:extLst>
              <a:ext uri="{FF2B5EF4-FFF2-40B4-BE49-F238E27FC236}">
                <a16:creationId xmlns:a16="http://schemas.microsoft.com/office/drawing/2014/main" id="{DAE7E71F-FC29-4D94-8FC3-34A3C71BA9E6}"/>
              </a:ext>
            </a:extLst>
          </p:cNvPr>
          <p:cNvSpPr txBox="1"/>
          <p:nvPr/>
        </p:nvSpPr>
        <p:spPr>
          <a:xfrm>
            <a:off x="942573" y="920621"/>
            <a:ext cx="10306854" cy="5016758"/>
          </a:xfrm>
          <a:prstGeom prst="rect">
            <a:avLst/>
          </a:prstGeom>
          <a:solidFill>
            <a:schemeClr val="bg1">
              <a:alpha val="52157"/>
            </a:schemeClr>
          </a:solidFill>
        </p:spPr>
        <p:txBody>
          <a:bodyPr wrap="square">
            <a:spAutoFit/>
          </a:bodyPr>
          <a:lstStyle/>
          <a:p>
            <a:pPr algn="ctr"/>
            <a:r>
              <a:rPr lang="en-GB" sz="4000" b="1" dirty="0">
                <a:effectLst/>
                <a:latin typeface="Raleway" panose="020B0503030101060003" pitchFamily="34" charset="0"/>
                <a:ea typeface="Times New Roman" panose="02020603050405020304" pitchFamily="18" charset="0"/>
                <a:cs typeface="Times New Roman" panose="02020603050405020304" pitchFamily="18" charset="0"/>
              </a:rPr>
              <a:t>O may this bounteous God</a:t>
            </a:r>
          </a:p>
          <a:p>
            <a:pPr algn="ctr"/>
            <a:r>
              <a:rPr lang="en-GB" sz="4000" b="1" dirty="0">
                <a:effectLst/>
                <a:latin typeface="Raleway" panose="020B0503030101060003" pitchFamily="34" charset="0"/>
                <a:ea typeface="Times New Roman" panose="02020603050405020304" pitchFamily="18" charset="0"/>
                <a:cs typeface="Times New Roman" panose="02020603050405020304" pitchFamily="18" charset="0"/>
              </a:rPr>
              <a:t>through all our life be near us</a:t>
            </a:r>
          </a:p>
          <a:p>
            <a:pPr algn="ctr"/>
            <a:r>
              <a:rPr lang="en-GB" sz="4000" b="1" dirty="0">
                <a:effectLst/>
                <a:latin typeface="Raleway" panose="020B0503030101060003" pitchFamily="34" charset="0"/>
                <a:ea typeface="Times New Roman" panose="02020603050405020304" pitchFamily="18" charset="0"/>
                <a:cs typeface="Times New Roman" panose="02020603050405020304" pitchFamily="18" charset="0"/>
              </a:rPr>
              <a:t>with ever joyful hearts</a:t>
            </a:r>
          </a:p>
          <a:p>
            <a:pPr algn="ctr"/>
            <a:r>
              <a:rPr lang="en-GB" sz="4000" b="1" dirty="0">
                <a:effectLst/>
                <a:latin typeface="Raleway" panose="020B0503030101060003" pitchFamily="34" charset="0"/>
                <a:ea typeface="Times New Roman" panose="02020603050405020304" pitchFamily="18" charset="0"/>
                <a:cs typeface="Times New Roman" panose="02020603050405020304" pitchFamily="18" charset="0"/>
              </a:rPr>
              <a:t>and blessed peace to cheer us;</a:t>
            </a:r>
          </a:p>
          <a:p>
            <a:pPr algn="ctr"/>
            <a:r>
              <a:rPr lang="en-GB" sz="4000" b="1" dirty="0">
                <a:effectLst/>
                <a:latin typeface="Raleway" panose="020B0503030101060003" pitchFamily="34" charset="0"/>
                <a:ea typeface="Times New Roman" panose="02020603050405020304" pitchFamily="18" charset="0"/>
                <a:cs typeface="Times New Roman" panose="02020603050405020304" pitchFamily="18" charset="0"/>
              </a:rPr>
              <a:t>and keep us in his grace,</a:t>
            </a:r>
          </a:p>
          <a:p>
            <a:pPr algn="ctr"/>
            <a:r>
              <a:rPr lang="en-GB" sz="4000" b="1" dirty="0">
                <a:effectLst/>
                <a:latin typeface="Raleway" panose="020B0503030101060003" pitchFamily="34" charset="0"/>
                <a:ea typeface="Times New Roman" panose="02020603050405020304" pitchFamily="18" charset="0"/>
                <a:cs typeface="Times New Roman" panose="02020603050405020304" pitchFamily="18" charset="0"/>
              </a:rPr>
              <a:t>and guide us when perplexed</a:t>
            </a:r>
          </a:p>
          <a:p>
            <a:pPr algn="ctr"/>
            <a:r>
              <a:rPr lang="en-GB" sz="4000" b="1" dirty="0">
                <a:effectLst/>
                <a:latin typeface="Raleway" panose="020B0503030101060003" pitchFamily="34" charset="0"/>
                <a:ea typeface="Times New Roman" panose="02020603050405020304" pitchFamily="18" charset="0"/>
                <a:cs typeface="Times New Roman" panose="02020603050405020304" pitchFamily="18" charset="0"/>
              </a:rPr>
              <a:t>and free us from all ills</a:t>
            </a:r>
          </a:p>
          <a:p>
            <a:pPr algn="ctr"/>
            <a:r>
              <a:rPr lang="en-GB" sz="4000" b="1" dirty="0">
                <a:effectLst/>
                <a:latin typeface="Raleway" panose="020B0503030101060003" pitchFamily="34" charset="0"/>
                <a:ea typeface="Times New Roman" panose="02020603050405020304" pitchFamily="18" charset="0"/>
                <a:cs typeface="Times New Roman" panose="02020603050405020304" pitchFamily="18" charset="0"/>
              </a:rPr>
              <a:t>in this world and the next.</a:t>
            </a:r>
          </a:p>
        </p:txBody>
      </p:sp>
    </p:spTree>
    <p:extLst>
      <p:ext uri="{BB962C8B-B14F-4D97-AF65-F5344CB8AC3E}">
        <p14:creationId xmlns:p14="http://schemas.microsoft.com/office/powerpoint/2010/main" val="370458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sky, outdoor, nature, mountain&#10;&#10;Description automatically generated">
            <a:extLst>
              <a:ext uri="{FF2B5EF4-FFF2-40B4-BE49-F238E27FC236}">
                <a16:creationId xmlns:a16="http://schemas.microsoft.com/office/drawing/2014/main" id="{75D41FDF-0B29-408D-9F5F-D766FB00AA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 y="0"/>
            <a:ext cx="12190665" cy="6858000"/>
          </a:xfrm>
          <a:prstGeom prst="rect">
            <a:avLst/>
          </a:prstGeom>
        </p:spPr>
      </p:pic>
      <p:sp>
        <p:nvSpPr>
          <p:cNvPr id="7" name="TextBox 6">
            <a:extLst>
              <a:ext uri="{FF2B5EF4-FFF2-40B4-BE49-F238E27FC236}">
                <a16:creationId xmlns:a16="http://schemas.microsoft.com/office/drawing/2014/main" id="{DAE7E71F-FC29-4D94-8FC3-34A3C71BA9E6}"/>
              </a:ext>
            </a:extLst>
          </p:cNvPr>
          <p:cNvSpPr txBox="1"/>
          <p:nvPr/>
        </p:nvSpPr>
        <p:spPr>
          <a:xfrm>
            <a:off x="942573" y="920621"/>
            <a:ext cx="10306854" cy="5016758"/>
          </a:xfrm>
          <a:prstGeom prst="rect">
            <a:avLst/>
          </a:prstGeom>
          <a:solidFill>
            <a:schemeClr val="bg1">
              <a:alpha val="52157"/>
            </a:schemeClr>
          </a:solidFill>
        </p:spPr>
        <p:txBody>
          <a:bodyPr wrap="square">
            <a:spAutoFit/>
          </a:bodyPr>
          <a:lstStyle/>
          <a:p>
            <a:pPr algn="ctr"/>
            <a:r>
              <a:rPr lang="en-GB" sz="4000" b="1" dirty="0">
                <a:effectLst/>
                <a:latin typeface="Raleway" panose="020B0503030101060003" pitchFamily="34" charset="0"/>
                <a:ea typeface="Times New Roman" panose="02020603050405020304" pitchFamily="18" charset="0"/>
                <a:cs typeface="Times New Roman" panose="02020603050405020304" pitchFamily="18" charset="0"/>
              </a:rPr>
              <a:t>All praise and thanks to God</a:t>
            </a:r>
          </a:p>
          <a:p>
            <a:pPr algn="ctr"/>
            <a:r>
              <a:rPr lang="en-GB" sz="4000" b="1" dirty="0">
                <a:effectLst/>
                <a:latin typeface="Raleway" panose="020B0503030101060003" pitchFamily="34" charset="0"/>
                <a:ea typeface="Times New Roman" panose="02020603050405020304" pitchFamily="18" charset="0"/>
                <a:cs typeface="Times New Roman" panose="02020603050405020304" pitchFamily="18" charset="0"/>
              </a:rPr>
              <a:t>the Father now be given,</a:t>
            </a:r>
          </a:p>
          <a:p>
            <a:pPr algn="ctr"/>
            <a:r>
              <a:rPr lang="en-GB" sz="4000" b="1" dirty="0">
                <a:effectLst/>
                <a:latin typeface="Raleway" panose="020B0503030101060003" pitchFamily="34" charset="0"/>
                <a:ea typeface="Times New Roman" panose="02020603050405020304" pitchFamily="18" charset="0"/>
                <a:cs typeface="Times New Roman" panose="02020603050405020304" pitchFamily="18" charset="0"/>
              </a:rPr>
              <a:t>the Son, and him who reigns,</a:t>
            </a:r>
          </a:p>
          <a:p>
            <a:pPr algn="ctr"/>
            <a:r>
              <a:rPr lang="en-GB" sz="4000" b="1" dirty="0">
                <a:effectLst/>
                <a:latin typeface="Raleway" panose="020B0503030101060003" pitchFamily="34" charset="0"/>
                <a:ea typeface="Times New Roman" panose="02020603050405020304" pitchFamily="18" charset="0"/>
                <a:cs typeface="Times New Roman" panose="02020603050405020304" pitchFamily="18" charset="0"/>
              </a:rPr>
              <a:t>with them in highest heaven,</a:t>
            </a:r>
          </a:p>
          <a:p>
            <a:pPr algn="ctr"/>
            <a:r>
              <a:rPr lang="en-GB" sz="4000" b="1" dirty="0">
                <a:effectLst/>
                <a:latin typeface="Raleway" panose="020B0503030101060003" pitchFamily="34" charset="0"/>
                <a:ea typeface="Times New Roman" panose="02020603050405020304" pitchFamily="18" charset="0"/>
                <a:cs typeface="Times New Roman" panose="02020603050405020304" pitchFamily="18" charset="0"/>
              </a:rPr>
              <a:t>the one eternal God,</a:t>
            </a:r>
          </a:p>
          <a:p>
            <a:pPr algn="ctr"/>
            <a:r>
              <a:rPr lang="en-GB" sz="4000" b="1" dirty="0">
                <a:effectLst/>
                <a:latin typeface="Raleway" panose="020B0503030101060003" pitchFamily="34" charset="0"/>
                <a:ea typeface="Times New Roman" panose="02020603050405020304" pitchFamily="18" charset="0"/>
                <a:cs typeface="Times New Roman" panose="02020603050405020304" pitchFamily="18" charset="0"/>
              </a:rPr>
              <a:t>whom heaven and earth adore;</a:t>
            </a:r>
          </a:p>
          <a:p>
            <a:pPr algn="ctr"/>
            <a:r>
              <a:rPr lang="en-GB" sz="4000" b="1" dirty="0">
                <a:effectLst/>
                <a:latin typeface="Raleway" panose="020B0503030101060003" pitchFamily="34" charset="0"/>
                <a:ea typeface="Times New Roman" panose="02020603050405020304" pitchFamily="18" charset="0"/>
                <a:cs typeface="Times New Roman" panose="02020603050405020304" pitchFamily="18" charset="0"/>
              </a:rPr>
              <a:t>for thus it was, is now,</a:t>
            </a:r>
          </a:p>
          <a:p>
            <a:pPr algn="ctr"/>
            <a:r>
              <a:rPr lang="en-GB" sz="4000" b="1" dirty="0">
                <a:effectLst/>
                <a:latin typeface="Raleway" panose="020B0503030101060003" pitchFamily="34" charset="0"/>
                <a:ea typeface="Times New Roman" panose="02020603050405020304" pitchFamily="18" charset="0"/>
                <a:cs typeface="Times New Roman" panose="02020603050405020304" pitchFamily="18" charset="0"/>
              </a:rPr>
              <a:t>and shall be evermore.</a:t>
            </a:r>
          </a:p>
        </p:txBody>
      </p:sp>
    </p:spTree>
    <p:extLst>
      <p:ext uri="{BB962C8B-B14F-4D97-AF65-F5344CB8AC3E}">
        <p14:creationId xmlns:p14="http://schemas.microsoft.com/office/powerpoint/2010/main" val="1758469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9">
            <a:extLst>
              <a:ext uri="{FF2B5EF4-FFF2-40B4-BE49-F238E27FC236}">
                <a16:creationId xmlns:a16="http://schemas.microsoft.com/office/drawing/2014/main" id="{08688943-17C7-FDFA-C322-BF018CF4599E}"/>
              </a:ext>
            </a:extLst>
          </p:cNvPr>
          <p:cNvPicPr>
            <a:picLocks noChangeAspect="1"/>
          </p:cNvPicPr>
          <p:nvPr/>
        </p:nvPicPr>
        <p:blipFill rotWithShape="1">
          <a:blip r:embed="rId2">
            <a:extLst>
              <a:ext uri="{28A0092B-C50C-407E-A947-70E740481C1C}">
                <a14:useLocalDpi xmlns:a14="http://schemas.microsoft.com/office/drawing/2010/main" val="0"/>
              </a:ext>
            </a:extLst>
          </a:blip>
          <a:srcRect t="-21153" r="54952"/>
          <a:stretch/>
        </p:blipFill>
        <p:spPr>
          <a:xfrm>
            <a:off x="10211302" y="4740620"/>
            <a:ext cx="1689435" cy="1854094"/>
          </a:xfrm>
          <a:prstGeom prst="rect">
            <a:avLst/>
          </a:prstGeom>
        </p:spPr>
      </p:pic>
      <p:sp>
        <p:nvSpPr>
          <p:cNvPr id="12" name="TextBox 11">
            <a:extLst>
              <a:ext uri="{FF2B5EF4-FFF2-40B4-BE49-F238E27FC236}">
                <a16:creationId xmlns:a16="http://schemas.microsoft.com/office/drawing/2014/main" id="{E8F32619-076F-8AD2-5115-4FF67D78B0F5}"/>
              </a:ext>
            </a:extLst>
          </p:cNvPr>
          <p:cNvSpPr txBox="1"/>
          <p:nvPr/>
        </p:nvSpPr>
        <p:spPr>
          <a:xfrm>
            <a:off x="8758247" y="614956"/>
            <a:ext cx="2906110" cy="1200329"/>
          </a:xfrm>
          <a:prstGeom prst="rect">
            <a:avLst/>
          </a:prstGeom>
          <a:solidFill>
            <a:schemeClr val="bg1">
              <a:lumMod val="85000"/>
            </a:schemeClr>
          </a:solidFill>
        </p:spPr>
        <p:txBody>
          <a:bodyPr wrap="square" rtlCol="0">
            <a:spAutoFit/>
          </a:bodyPr>
          <a:lstStyle/>
          <a:p>
            <a:pPr algn="ctr"/>
            <a:r>
              <a:rPr lang="en-US" sz="3600" dirty="0">
                <a:solidFill>
                  <a:srgbClr val="7030A0"/>
                </a:solidFill>
              </a:rPr>
              <a:t>Sunday 23 July 2023</a:t>
            </a:r>
            <a:endParaRPr lang="en-GB" sz="3600" dirty="0">
              <a:solidFill>
                <a:srgbClr val="7030A0"/>
              </a:solidFill>
            </a:endParaRPr>
          </a:p>
        </p:txBody>
      </p:sp>
      <p:sp>
        <p:nvSpPr>
          <p:cNvPr id="5" name="TextBox 4">
            <a:extLst>
              <a:ext uri="{FF2B5EF4-FFF2-40B4-BE49-F238E27FC236}">
                <a16:creationId xmlns:a16="http://schemas.microsoft.com/office/drawing/2014/main" id="{5C65E992-4F3D-6567-3A61-7F0DA32ED149}"/>
              </a:ext>
            </a:extLst>
          </p:cNvPr>
          <p:cNvSpPr txBox="1"/>
          <p:nvPr/>
        </p:nvSpPr>
        <p:spPr>
          <a:xfrm>
            <a:off x="8794376" y="2491917"/>
            <a:ext cx="3106361" cy="2123658"/>
          </a:xfrm>
          <a:prstGeom prst="rect">
            <a:avLst/>
          </a:prstGeom>
          <a:noFill/>
        </p:spPr>
        <p:txBody>
          <a:bodyPr wrap="square">
            <a:spAutoFit/>
          </a:bodyPr>
          <a:lstStyle/>
          <a:p>
            <a:pPr algn="ctr"/>
            <a:r>
              <a:rPr lang="en-GB" sz="4400" i="1" dirty="0">
                <a:solidFill>
                  <a:srgbClr val="C10000"/>
                </a:solidFill>
              </a:rPr>
              <a:t>Quivering with Anticipation</a:t>
            </a:r>
            <a:endParaRPr lang="en-GB" sz="4400" i="1" dirty="0"/>
          </a:p>
        </p:txBody>
      </p:sp>
      <p:pic>
        <p:nvPicPr>
          <p:cNvPr id="3" name="Picture 2">
            <a:extLst>
              <a:ext uri="{FF2B5EF4-FFF2-40B4-BE49-F238E27FC236}">
                <a16:creationId xmlns:a16="http://schemas.microsoft.com/office/drawing/2014/main" id="{0AF1263F-C33F-F9B5-77B3-ADA3A121D196}"/>
              </a:ext>
            </a:extLst>
          </p:cNvPr>
          <p:cNvPicPr>
            <a:picLocks noChangeAspect="1"/>
          </p:cNvPicPr>
          <p:nvPr/>
        </p:nvPicPr>
        <p:blipFill>
          <a:blip r:embed="rId3"/>
          <a:stretch>
            <a:fillRect/>
          </a:stretch>
        </p:blipFill>
        <p:spPr>
          <a:xfrm>
            <a:off x="0" y="0"/>
            <a:ext cx="8428383" cy="6858000"/>
          </a:xfrm>
          <a:prstGeom prst="rect">
            <a:avLst/>
          </a:prstGeom>
        </p:spPr>
      </p:pic>
    </p:spTree>
    <p:extLst>
      <p:ext uri="{BB962C8B-B14F-4D97-AF65-F5344CB8AC3E}">
        <p14:creationId xmlns:p14="http://schemas.microsoft.com/office/powerpoint/2010/main" val="19474871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ree download Go Back Pix For Cross Worship Background [1500x1125] for your  Desktop, Mobile &amp;amp; Tablet | Explore 76+ Cross Images With Background |  Wallpaper with Crosses,">
            <a:extLst>
              <a:ext uri="{FF2B5EF4-FFF2-40B4-BE49-F238E27FC236}">
                <a16:creationId xmlns:a16="http://schemas.microsoft.com/office/drawing/2014/main" id="{1C9C2B84-0E05-4AF2-B7FB-4A89E16C2C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0764692-DBBF-4A27-ABF0-5DF42BD2A550}"/>
              </a:ext>
            </a:extLst>
          </p:cNvPr>
          <p:cNvSpPr txBox="1"/>
          <p:nvPr/>
        </p:nvSpPr>
        <p:spPr>
          <a:xfrm>
            <a:off x="457200" y="0"/>
            <a:ext cx="11357743" cy="5847755"/>
          </a:xfrm>
          <a:prstGeom prst="rect">
            <a:avLst/>
          </a:prstGeom>
          <a:solidFill>
            <a:srgbClr val="000000">
              <a:alpha val="40000"/>
            </a:srgbClr>
          </a:solidFill>
        </p:spPr>
        <p:txBody>
          <a:bodyPr wrap="square" rtlCol="0">
            <a:spAutoFit/>
          </a:bodyPr>
          <a:lstStyle/>
          <a:p>
            <a:r>
              <a:rPr lang="en-GB" sz="3200" dirty="0">
                <a:solidFill>
                  <a:srgbClr val="FFFF66"/>
                </a:solidFill>
                <a:effectLst/>
                <a:latin typeface="Raleway" panose="020B0503030101060003" pitchFamily="34" charset="0"/>
                <a:ea typeface="Times New Roman" panose="02020603050405020304" pitchFamily="18" charset="0"/>
                <a:cs typeface="Times New Roman" panose="02020603050405020304" pitchFamily="18" charset="0"/>
              </a:rPr>
              <a:t>All things come from you, O God, </a:t>
            </a:r>
          </a:p>
          <a:p>
            <a:r>
              <a:rPr lang="en-GB" sz="3800" b="1" dirty="0">
                <a:solidFill>
                  <a:srgbClr val="FFFF66"/>
                </a:solidFill>
                <a:effectLst/>
                <a:latin typeface="Raleway" panose="020B0503030101060003" pitchFamily="34" charset="0"/>
                <a:ea typeface="Times New Roman" panose="02020603050405020304" pitchFamily="18" charset="0"/>
                <a:cs typeface="Times New Roman" panose="02020603050405020304" pitchFamily="18" charset="0"/>
              </a:rPr>
              <a:t>And of your own have we given you.</a:t>
            </a:r>
          </a:p>
          <a:p>
            <a:endParaRPr lang="en-GB" sz="3800" b="1" dirty="0">
              <a:solidFill>
                <a:srgbClr val="FFFF66"/>
              </a:solidFill>
              <a:effectLst/>
              <a:latin typeface="Raleway" panose="020B0503030101060003" pitchFamily="34" charset="0"/>
              <a:ea typeface="Times New Roman" panose="02020603050405020304" pitchFamily="18" charset="0"/>
              <a:cs typeface="Times New Roman" panose="02020603050405020304" pitchFamily="18" charset="0"/>
            </a:endParaRPr>
          </a:p>
          <a:p>
            <a:r>
              <a:rPr lang="en-GB" sz="3800" b="1" dirty="0">
                <a:solidFill>
                  <a:srgbClr val="FFFF66"/>
                </a:solidFill>
                <a:effectLst/>
                <a:latin typeface="Raleway" panose="020B0503030101060003" pitchFamily="34" charset="0"/>
                <a:ea typeface="Times New Roman" panose="02020603050405020304" pitchFamily="18" charset="0"/>
                <a:cs typeface="Times New Roman" panose="02020603050405020304" pitchFamily="18" charset="0"/>
              </a:rPr>
              <a:t>Strengthen for service, God, these hands that have worshipped you;  may these ears that have heard your word, be deaf to clamour and dispute; may these tongues that have sung your praise be free from deceit;  may these eyes which have seen your love continue to shine with the light of hope. Glory be to you forever.</a:t>
            </a:r>
          </a:p>
        </p:txBody>
      </p:sp>
    </p:spTree>
    <p:extLst>
      <p:ext uri="{BB962C8B-B14F-4D97-AF65-F5344CB8AC3E}">
        <p14:creationId xmlns:p14="http://schemas.microsoft.com/office/powerpoint/2010/main" val="1720184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erial Drone Flight Over Mountain Stockvideoklipp (helt royaltyfria)  15072040 | Shutterstock">
            <a:extLst>
              <a:ext uri="{FF2B5EF4-FFF2-40B4-BE49-F238E27FC236}">
                <a16:creationId xmlns:a16="http://schemas.microsoft.com/office/drawing/2014/main" id="{E6D4812E-8FC9-47FA-8097-06095B5040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873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D668ED8-A2D7-4811-9C53-87F904406857}"/>
              </a:ext>
            </a:extLst>
          </p:cNvPr>
          <p:cNvSpPr txBox="1"/>
          <p:nvPr/>
        </p:nvSpPr>
        <p:spPr>
          <a:xfrm>
            <a:off x="596900" y="463602"/>
            <a:ext cx="10998200" cy="2554545"/>
          </a:xfrm>
          <a:prstGeom prst="rect">
            <a:avLst/>
          </a:prstGeom>
          <a:noFill/>
        </p:spPr>
        <p:txBody>
          <a:bodyPr wrap="square">
            <a:spAutoFit/>
          </a:bodyPr>
          <a:lstStyle/>
          <a:p>
            <a:pPr algn="ctr"/>
            <a:r>
              <a:rPr lang="en-GB" sz="4000" b="1" dirty="0">
                <a:solidFill>
                  <a:srgbClr val="000000"/>
                </a:solidFill>
                <a:effectLst/>
                <a:latin typeface="Raleway" panose="020B0503030101060003" pitchFamily="34" charset="0"/>
                <a:ea typeface="Times New Roman" panose="02020603050405020304" pitchFamily="18" charset="0"/>
                <a:cs typeface="Arial" panose="020B0604020202020204" pitchFamily="34" charset="0"/>
              </a:rPr>
              <a:t>All people that on earth do dwell,</a:t>
            </a:r>
            <a:br>
              <a:rPr lang="en-GB" sz="4000" b="1" dirty="0">
                <a:solidFill>
                  <a:srgbClr val="000000"/>
                </a:solidFill>
                <a:effectLst/>
                <a:latin typeface="Raleway" panose="020B0503030101060003" pitchFamily="34" charset="0"/>
                <a:ea typeface="Times New Roman" panose="02020603050405020304" pitchFamily="18" charset="0"/>
                <a:cs typeface="Arial" panose="020B0604020202020204" pitchFamily="34" charset="0"/>
              </a:rPr>
            </a:br>
            <a:r>
              <a:rPr lang="en-GB" sz="4000" b="1" dirty="0">
                <a:solidFill>
                  <a:srgbClr val="000000"/>
                </a:solidFill>
                <a:effectLst/>
                <a:latin typeface="Raleway" panose="020B0503030101060003" pitchFamily="34" charset="0"/>
                <a:ea typeface="Times New Roman" panose="02020603050405020304" pitchFamily="18" charset="0"/>
                <a:cs typeface="Arial" panose="020B0604020202020204" pitchFamily="34" charset="0"/>
              </a:rPr>
              <a:t>sing to the Lord with cheerful voice:</a:t>
            </a:r>
            <a:br>
              <a:rPr lang="en-GB" sz="4000" b="1" dirty="0">
                <a:solidFill>
                  <a:srgbClr val="000000"/>
                </a:solidFill>
                <a:effectLst/>
                <a:latin typeface="Raleway" panose="020B0503030101060003" pitchFamily="34" charset="0"/>
                <a:ea typeface="Times New Roman" panose="02020603050405020304" pitchFamily="18" charset="0"/>
                <a:cs typeface="Arial" panose="020B0604020202020204" pitchFamily="34" charset="0"/>
              </a:rPr>
            </a:br>
            <a:r>
              <a:rPr lang="en-GB" sz="4000" b="1" dirty="0">
                <a:solidFill>
                  <a:srgbClr val="000000"/>
                </a:solidFill>
                <a:effectLst/>
                <a:latin typeface="Raleway" panose="020B0503030101060003" pitchFamily="34" charset="0"/>
                <a:ea typeface="Times New Roman" panose="02020603050405020304" pitchFamily="18" charset="0"/>
                <a:cs typeface="Arial" panose="020B0604020202020204" pitchFamily="34" charset="0"/>
              </a:rPr>
              <a:t>him serve with mirth, his praise forth tell;</a:t>
            </a:r>
            <a:br>
              <a:rPr lang="en-GB" sz="4000" b="1" dirty="0">
                <a:solidFill>
                  <a:srgbClr val="000000"/>
                </a:solidFill>
                <a:effectLst/>
                <a:latin typeface="Raleway" panose="020B0503030101060003" pitchFamily="34" charset="0"/>
                <a:ea typeface="Times New Roman" panose="02020603050405020304" pitchFamily="18" charset="0"/>
                <a:cs typeface="Arial" panose="020B0604020202020204" pitchFamily="34" charset="0"/>
              </a:rPr>
            </a:br>
            <a:r>
              <a:rPr lang="en-GB" sz="4000" b="1" dirty="0">
                <a:solidFill>
                  <a:srgbClr val="000000"/>
                </a:solidFill>
                <a:effectLst/>
                <a:latin typeface="Raleway" panose="020B0503030101060003" pitchFamily="34" charset="0"/>
                <a:ea typeface="Times New Roman" panose="02020603050405020304" pitchFamily="18" charset="0"/>
                <a:cs typeface="Arial" panose="020B0604020202020204" pitchFamily="34" charset="0"/>
              </a:rPr>
              <a:t>come ye before him and rejoice!</a:t>
            </a:r>
            <a:endParaRPr lang="en-GB" sz="40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52690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outdoor, sky, person&#10;&#10;Description automatically generated">
            <a:extLst>
              <a:ext uri="{FF2B5EF4-FFF2-40B4-BE49-F238E27FC236}">
                <a16:creationId xmlns:a16="http://schemas.microsoft.com/office/drawing/2014/main" id="{2E1162D2-38F2-441B-803D-0E4D8E1564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E1993CA5-42C1-45AF-9C49-8B911EA1413C}"/>
              </a:ext>
            </a:extLst>
          </p:cNvPr>
          <p:cNvSpPr txBox="1"/>
          <p:nvPr/>
        </p:nvSpPr>
        <p:spPr>
          <a:xfrm>
            <a:off x="567265" y="707697"/>
            <a:ext cx="11446934" cy="4401205"/>
          </a:xfrm>
          <a:prstGeom prst="rect">
            <a:avLst/>
          </a:prstGeom>
          <a:noFill/>
        </p:spPr>
        <p:txBody>
          <a:bodyPr wrap="square">
            <a:spAutoFit/>
          </a:bodyPr>
          <a:lstStyle/>
          <a:p>
            <a:pPr algn="r"/>
            <a:r>
              <a:rPr lang="en-GB" sz="4000" b="1" dirty="0">
                <a:solidFill>
                  <a:srgbClr val="202124"/>
                </a:solidFill>
                <a:effectLst/>
                <a:latin typeface="Raleway" panose="020B0503030101060003" pitchFamily="34" charset="0"/>
                <a:ea typeface="Times New Roman" panose="02020603050405020304" pitchFamily="18" charset="0"/>
                <a:cs typeface="Segoe UI" panose="020B0502040204020203" pitchFamily="34" charset="0"/>
              </a:rPr>
              <a:t>You shall go out with joy</a:t>
            </a:r>
            <a:br>
              <a:rPr lang="en-GB" sz="4000" b="1" dirty="0">
                <a:solidFill>
                  <a:srgbClr val="202124"/>
                </a:solidFill>
                <a:effectLst/>
                <a:latin typeface="Raleway" panose="020B0503030101060003" pitchFamily="34" charset="0"/>
                <a:ea typeface="Times New Roman" panose="02020603050405020304" pitchFamily="18" charset="0"/>
                <a:cs typeface="Segoe UI" panose="020B0502040204020203" pitchFamily="34" charset="0"/>
              </a:rPr>
            </a:br>
            <a:r>
              <a:rPr lang="en-GB" sz="4000" b="1" dirty="0">
                <a:solidFill>
                  <a:srgbClr val="202124"/>
                </a:solidFill>
                <a:effectLst/>
                <a:latin typeface="Raleway" panose="020B0503030101060003" pitchFamily="34" charset="0"/>
                <a:ea typeface="Times New Roman" panose="02020603050405020304" pitchFamily="18" charset="0"/>
                <a:cs typeface="Segoe UI" panose="020B0502040204020203" pitchFamily="34" charset="0"/>
              </a:rPr>
              <a:t>and be let forth with peace,</a:t>
            </a:r>
            <a:br>
              <a:rPr lang="en-GB" sz="4000" b="1" dirty="0">
                <a:solidFill>
                  <a:srgbClr val="202124"/>
                </a:solidFill>
                <a:effectLst/>
                <a:latin typeface="Raleway" panose="020B0503030101060003" pitchFamily="34" charset="0"/>
                <a:ea typeface="Times New Roman" panose="02020603050405020304" pitchFamily="18" charset="0"/>
                <a:cs typeface="Segoe UI" panose="020B0502040204020203" pitchFamily="34" charset="0"/>
              </a:rPr>
            </a:br>
            <a:r>
              <a:rPr lang="en-GB" sz="4000" b="1" dirty="0">
                <a:solidFill>
                  <a:srgbClr val="202124"/>
                </a:solidFill>
                <a:effectLst/>
                <a:latin typeface="Raleway" panose="020B0503030101060003" pitchFamily="34" charset="0"/>
                <a:ea typeface="Times New Roman" panose="02020603050405020304" pitchFamily="18" charset="0"/>
                <a:cs typeface="Segoe UI" panose="020B0502040204020203" pitchFamily="34" charset="0"/>
              </a:rPr>
              <a:t>and the mountains and the hills</a:t>
            </a:r>
            <a:br>
              <a:rPr lang="en-GB" sz="4000" b="1" dirty="0">
                <a:solidFill>
                  <a:srgbClr val="202124"/>
                </a:solidFill>
                <a:effectLst/>
                <a:latin typeface="Raleway" panose="020B0503030101060003" pitchFamily="34" charset="0"/>
                <a:ea typeface="Times New Roman" panose="02020603050405020304" pitchFamily="18" charset="0"/>
                <a:cs typeface="Segoe UI" panose="020B0502040204020203" pitchFamily="34" charset="0"/>
              </a:rPr>
            </a:br>
            <a:r>
              <a:rPr lang="en-GB" sz="4000" b="1" dirty="0">
                <a:solidFill>
                  <a:srgbClr val="202124"/>
                </a:solidFill>
                <a:effectLst/>
                <a:latin typeface="Raleway" panose="020B0503030101060003" pitchFamily="34" charset="0"/>
                <a:ea typeface="Times New Roman" panose="02020603050405020304" pitchFamily="18" charset="0"/>
                <a:cs typeface="Segoe UI" panose="020B0502040204020203" pitchFamily="34" charset="0"/>
              </a:rPr>
              <a:t>will break forth in singing.</a:t>
            </a:r>
            <a:br>
              <a:rPr lang="en-GB" sz="4000" b="1" dirty="0">
                <a:solidFill>
                  <a:srgbClr val="202124"/>
                </a:solidFill>
                <a:effectLst/>
                <a:latin typeface="Raleway" panose="020B0503030101060003" pitchFamily="34" charset="0"/>
                <a:ea typeface="Times New Roman" panose="02020603050405020304" pitchFamily="18" charset="0"/>
                <a:cs typeface="Segoe UI" panose="020B0502040204020203" pitchFamily="34" charset="0"/>
              </a:rPr>
            </a:br>
            <a:r>
              <a:rPr lang="en-GB" sz="4000" b="1" dirty="0">
                <a:solidFill>
                  <a:srgbClr val="202124"/>
                </a:solidFill>
                <a:effectLst/>
                <a:latin typeface="Raleway" panose="020B0503030101060003" pitchFamily="34" charset="0"/>
                <a:ea typeface="Times New Roman" panose="02020603050405020304" pitchFamily="18" charset="0"/>
                <a:cs typeface="Segoe UI" panose="020B0502040204020203" pitchFamily="34" charset="0"/>
              </a:rPr>
              <a:t>There'll be shouts of joy</a:t>
            </a:r>
            <a:br>
              <a:rPr lang="en-GB" sz="4000" b="1" dirty="0">
                <a:solidFill>
                  <a:srgbClr val="202124"/>
                </a:solidFill>
                <a:effectLst/>
                <a:latin typeface="Raleway" panose="020B0503030101060003" pitchFamily="34" charset="0"/>
                <a:ea typeface="Times New Roman" panose="02020603050405020304" pitchFamily="18" charset="0"/>
                <a:cs typeface="Segoe UI" panose="020B0502040204020203" pitchFamily="34" charset="0"/>
              </a:rPr>
            </a:br>
            <a:r>
              <a:rPr lang="en-GB" sz="4000" b="1" dirty="0">
                <a:solidFill>
                  <a:srgbClr val="202124"/>
                </a:solidFill>
                <a:effectLst/>
                <a:latin typeface="Raleway" panose="020B0503030101060003" pitchFamily="34" charset="0"/>
                <a:ea typeface="Times New Roman" panose="02020603050405020304" pitchFamily="18" charset="0"/>
                <a:cs typeface="Segoe UI" panose="020B0502040204020203" pitchFamily="34" charset="0"/>
              </a:rPr>
              <a:t>and the trees of the fields</a:t>
            </a:r>
            <a:br>
              <a:rPr lang="en-GB" sz="4000" b="1" dirty="0">
                <a:solidFill>
                  <a:srgbClr val="202124"/>
                </a:solidFill>
                <a:effectLst/>
                <a:latin typeface="Raleway" panose="020B0503030101060003" pitchFamily="34" charset="0"/>
                <a:ea typeface="Times New Roman" panose="02020603050405020304" pitchFamily="18" charset="0"/>
                <a:cs typeface="Segoe UI" panose="020B0502040204020203" pitchFamily="34" charset="0"/>
              </a:rPr>
            </a:br>
            <a:r>
              <a:rPr lang="en-GB" sz="4000" b="1" dirty="0">
                <a:solidFill>
                  <a:srgbClr val="202124"/>
                </a:solidFill>
                <a:effectLst/>
                <a:latin typeface="Raleway" panose="020B0503030101060003" pitchFamily="34" charset="0"/>
                <a:ea typeface="Times New Roman" panose="02020603050405020304" pitchFamily="18" charset="0"/>
                <a:cs typeface="Segoe UI" panose="020B0502040204020203" pitchFamily="34" charset="0"/>
              </a:rPr>
              <a:t>will clap, will clap their hands;</a:t>
            </a:r>
            <a:endParaRPr lang="en-GB" sz="40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2515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outdoor, sky, person&#10;&#10;Description automatically generated">
            <a:extLst>
              <a:ext uri="{FF2B5EF4-FFF2-40B4-BE49-F238E27FC236}">
                <a16:creationId xmlns:a16="http://schemas.microsoft.com/office/drawing/2014/main" id="{2E1162D2-38F2-441B-803D-0E4D8E1564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E1993CA5-42C1-45AF-9C49-8B911EA1413C}"/>
              </a:ext>
            </a:extLst>
          </p:cNvPr>
          <p:cNvSpPr txBox="1"/>
          <p:nvPr/>
        </p:nvSpPr>
        <p:spPr>
          <a:xfrm>
            <a:off x="567265" y="707697"/>
            <a:ext cx="11446934" cy="4401205"/>
          </a:xfrm>
          <a:prstGeom prst="rect">
            <a:avLst/>
          </a:prstGeom>
          <a:noFill/>
        </p:spPr>
        <p:txBody>
          <a:bodyPr wrap="square">
            <a:spAutoFit/>
          </a:bodyPr>
          <a:lstStyle/>
          <a:p>
            <a:pPr algn="r"/>
            <a:r>
              <a:rPr lang="en-GB" sz="4000" b="1" dirty="0">
                <a:solidFill>
                  <a:srgbClr val="202124"/>
                </a:solidFill>
                <a:effectLst/>
                <a:latin typeface="Raleway" panose="020B0503030101060003" pitchFamily="34" charset="0"/>
                <a:ea typeface="Times New Roman" panose="02020603050405020304" pitchFamily="18" charset="0"/>
                <a:cs typeface="Segoe UI" panose="020B0502040204020203" pitchFamily="34" charset="0"/>
              </a:rPr>
              <a:t>and the trees of the fields </a:t>
            </a:r>
          </a:p>
          <a:p>
            <a:pPr algn="r"/>
            <a:r>
              <a:rPr lang="en-GB" sz="4000" b="1" dirty="0">
                <a:solidFill>
                  <a:srgbClr val="202124"/>
                </a:solidFill>
                <a:effectLst/>
                <a:latin typeface="Raleway" panose="020B0503030101060003" pitchFamily="34" charset="0"/>
                <a:ea typeface="Times New Roman" panose="02020603050405020304" pitchFamily="18" charset="0"/>
                <a:cs typeface="Segoe UI" panose="020B0502040204020203" pitchFamily="34" charset="0"/>
              </a:rPr>
              <a:t>will clap their hands,</a:t>
            </a:r>
            <a:br>
              <a:rPr lang="en-GB" sz="4000" b="1" dirty="0">
                <a:solidFill>
                  <a:srgbClr val="202124"/>
                </a:solidFill>
                <a:effectLst/>
                <a:latin typeface="Raleway" panose="020B0503030101060003" pitchFamily="34" charset="0"/>
                <a:ea typeface="Times New Roman" panose="02020603050405020304" pitchFamily="18" charset="0"/>
                <a:cs typeface="Segoe UI" panose="020B0502040204020203" pitchFamily="34" charset="0"/>
              </a:rPr>
            </a:br>
            <a:r>
              <a:rPr lang="en-GB" sz="4000" b="1" dirty="0">
                <a:solidFill>
                  <a:srgbClr val="202124"/>
                </a:solidFill>
                <a:effectLst/>
                <a:latin typeface="Raleway" panose="020B0503030101060003" pitchFamily="34" charset="0"/>
                <a:ea typeface="Times New Roman" panose="02020603050405020304" pitchFamily="18" charset="0"/>
                <a:cs typeface="Segoe UI" panose="020B0502040204020203" pitchFamily="34" charset="0"/>
              </a:rPr>
              <a:t>and the trees of the fields </a:t>
            </a:r>
          </a:p>
          <a:p>
            <a:pPr algn="r"/>
            <a:r>
              <a:rPr lang="en-GB" sz="4000" b="1" dirty="0">
                <a:solidFill>
                  <a:srgbClr val="202124"/>
                </a:solidFill>
                <a:effectLst/>
                <a:latin typeface="Raleway" panose="020B0503030101060003" pitchFamily="34" charset="0"/>
                <a:ea typeface="Times New Roman" panose="02020603050405020304" pitchFamily="18" charset="0"/>
                <a:cs typeface="Segoe UI" panose="020B0502040204020203" pitchFamily="34" charset="0"/>
              </a:rPr>
              <a:t>will clap their hands,</a:t>
            </a:r>
            <a:br>
              <a:rPr lang="en-GB" sz="4000" b="1" dirty="0">
                <a:solidFill>
                  <a:srgbClr val="202124"/>
                </a:solidFill>
                <a:effectLst/>
                <a:latin typeface="Raleway" panose="020B0503030101060003" pitchFamily="34" charset="0"/>
                <a:ea typeface="Times New Roman" panose="02020603050405020304" pitchFamily="18" charset="0"/>
                <a:cs typeface="Segoe UI" panose="020B0502040204020203" pitchFamily="34" charset="0"/>
              </a:rPr>
            </a:br>
            <a:r>
              <a:rPr lang="en-GB" sz="4000" b="1" dirty="0">
                <a:solidFill>
                  <a:srgbClr val="202124"/>
                </a:solidFill>
                <a:effectLst/>
                <a:latin typeface="Raleway" panose="020B0503030101060003" pitchFamily="34" charset="0"/>
                <a:ea typeface="Times New Roman" panose="02020603050405020304" pitchFamily="18" charset="0"/>
                <a:cs typeface="Segoe UI" panose="020B0502040204020203" pitchFamily="34" charset="0"/>
              </a:rPr>
              <a:t>and the trees of the fields </a:t>
            </a:r>
          </a:p>
          <a:p>
            <a:pPr algn="r"/>
            <a:r>
              <a:rPr lang="en-GB" sz="4000" b="1" dirty="0">
                <a:solidFill>
                  <a:srgbClr val="202124"/>
                </a:solidFill>
                <a:effectLst/>
                <a:latin typeface="Raleway" panose="020B0503030101060003" pitchFamily="34" charset="0"/>
                <a:ea typeface="Times New Roman" panose="02020603050405020304" pitchFamily="18" charset="0"/>
                <a:cs typeface="Segoe UI" panose="020B0502040204020203" pitchFamily="34" charset="0"/>
              </a:rPr>
              <a:t>will clap their hands,</a:t>
            </a:r>
            <a:br>
              <a:rPr lang="en-GB" sz="4000" b="1" dirty="0">
                <a:solidFill>
                  <a:srgbClr val="202124"/>
                </a:solidFill>
                <a:effectLst/>
                <a:latin typeface="Raleway" panose="020B0503030101060003" pitchFamily="34" charset="0"/>
                <a:ea typeface="Times New Roman" panose="02020603050405020304" pitchFamily="18" charset="0"/>
                <a:cs typeface="Segoe UI" panose="020B0502040204020203" pitchFamily="34" charset="0"/>
              </a:rPr>
            </a:br>
            <a:r>
              <a:rPr lang="en-GB" sz="4000" b="1" dirty="0">
                <a:solidFill>
                  <a:srgbClr val="202124"/>
                </a:solidFill>
                <a:effectLst/>
                <a:latin typeface="Raleway" panose="020B0503030101060003" pitchFamily="34" charset="0"/>
                <a:ea typeface="Times New Roman" panose="02020603050405020304" pitchFamily="18" charset="0"/>
                <a:cs typeface="Segoe UI" panose="020B0502040204020203" pitchFamily="34" charset="0"/>
              </a:rPr>
              <a:t>while you go out with joy.</a:t>
            </a:r>
            <a:endParaRPr lang="en-GB" sz="40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969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outdoor, sky, person&#10;&#10;Description automatically generated">
            <a:extLst>
              <a:ext uri="{FF2B5EF4-FFF2-40B4-BE49-F238E27FC236}">
                <a16:creationId xmlns:a16="http://schemas.microsoft.com/office/drawing/2014/main" id="{2E1162D2-38F2-441B-803D-0E4D8E1564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E1993CA5-42C1-45AF-9C49-8B911EA1413C}"/>
              </a:ext>
            </a:extLst>
          </p:cNvPr>
          <p:cNvSpPr txBox="1"/>
          <p:nvPr/>
        </p:nvSpPr>
        <p:spPr>
          <a:xfrm>
            <a:off x="567265" y="707697"/>
            <a:ext cx="11446934" cy="4401205"/>
          </a:xfrm>
          <a:prstGeom prst="rect">
            <a:avLst/>
          </a:prstGeom>
          <a:noFill/>
        </p:spPr>
        <p:txBody>
          <a:bodyPr wrap="square">
            <a:spAutoFit/>
          </a:bodyPr>
          <a:lstStyle/>
          <a:p>
            <a:pPr algn="r"/>
            <a:r>
              <a:rPr lang="en-GB" sz="4000" b="1" dirty="0">
                <a:solidFill>
                  <a:srgbClr val="202124"/>
                </a:solidFill>
                <a:effectLst/>
                <a:latin typeface="Raleway" panose="020B0503030101060003" pitchFamily="34" charset="0"/>
                <a:ea typeface="Times New Roman" panose="02020603050405020304" pitchFamily="18" charset="0"/>
                <a:cs typeface="Segoe UI" panose="020B0502040204020203" pitchFamily="34" charset="0"/>
              </a:rPr>
              <a:t>You shall go out with joy</a:t>
            </a:r>
            <a:br>
              <a:rPr lang="en-GB" sz="4000" b="1" dirty="0">
                <a:solidFill>
                  <a:srgbClr val="202124"/>
                </a:solidFill>
                <a:effectLst/>
                <a:latin typeface="Raleway" panose="020B0503030101060003" pitchFamily="34" charset="0"/>
                <a:ea typeface="Times New Roman" panose="02020603050405020304" pitchFamily="18" charset="0"/>
                <a:cs typeface="Segoe UI" panose="020B0502040204020203" pitchFamily="34" charset="0"/>
              </a:rPr>
            </a:br>
            <a:r>
              <a:rPr lang="en-GB" sz="4000" b="1" dirty="0">
                <a:solidFill>
                  <a:srgbClr val="202124"/>
                </a:solidFill>
                <a:effectLst/>
                <a:latin typeface="Raleway" panose="020B0503030101060003" pitchFamily="34" charset="0"/>
                <a:ea typeface="Times New Roman" panose="02020603050405020304" pitchFamily="18" charset="0"/>
                <a:cs typeface="Segoe UI" panose="020B0502040204020203" pitchFamily="34" charset="0"/>
              </a:rPr>
              <a:t>and be let forth with peace,</a:t>
            </a:r>
            <a:br>
              <a:rPr lang="en-GB" sz="4000" b="1" dirty="0">
                <a:solidFill>
                  <a:srgbClr val="202124"/>
                </a:solidFill>
                <a:effectLst/>
                <a:latin typeface="Raleway" panose="020B0503030101060003" pitchFamily="34" charset="0"/>
                <a:ea typeface="Times New Roman" panose="02020603050405020304" pitchFamily="18" charset="0"/>
                <a:cs typeface="Segoe UI" panose="020B0502040204020203" pitchFamily="34" charset="0"/>
              </a:rPr>
            </a:br>
            <a:r>
              <a:rPr lang="en-GB" sz="4000" b="1" dirty="0">
                <a:solidFill>
                  <a:srgbClr val="202124"/>
                </a:solidFill>
                <a:effectLst/>
                <a:latin typeface="Raleway" panose="020B0503030101060003" pitchFamily="34" charset="0"/>
                <a:ea typeface="Times New Roman" panose="02020603050405020304" pitchFamily="18" charset="0"/>
                <a:cs typeface="Segoe UI" panose="020B0502040204020203" pitchFamily="34" charset="0"/>
              </a:rPr>
              <a:t>and the mountains and the hills</a:t>
            </a:r>
            <a:br>
              <a:rPr lang="en-GB" sz="4000" b="1" dirty="0">
                <a:solidFill>
                  <a:srgbClr val="202124"/>
                </a:solidFill>
                <a:effectLst/>
                <a:latin typeface="Raleway" panose="020B0503030101060003" pitchFamily="34" charset="0"/>
                <a:ea typeface="Times New Roman" panose="02020603050405020304" pitchFamily="18" charset="0"/>
                <a:cs typeface="Segoe UI" panose="020B0502040204020203" pitchFamily="34" charset="0"/>
              </a:rPr>
            </a:br>
            <a:r>
              <a:rPr lang="en-GB" sz="4000" b="1" dirty="0">
                <a:solidFill>
                  <a:srgbClr val="202124"/>
                </a:solidFill>
                <a:effectLst/>
                <a:latin typeface="Raleway" panose="020B0503030101060003" pitchFamily="34" charset="0"/>
                <a:ea typeface="Times New Roman" panose="02020603050405020304" pitchFamily="18" charset="0"/>
                <a:cs typeface="Segoe UI" panose="020B0502040204020203" pitchFamily="34" charset="0"/>
              </a:rPr>
              <a:t>will break forth in singing.</a:t>
            </a:r>
            <a:br>
              <a:rPr lang="en-GB" sz="4000" b="1" dirty="0">
                <a:solidFill>
                  <a:srgbClr val="202124"/>
                </a:solidFill>
                <a:effectLst/>
                <a:latin typeface="Raleway" panose="020B0503030101060003" pitchFamily="34" charset="0"/>
                <a:ea typeface="Times New Roman" panose="02020603050405020304" pitchFamily="18" charset="0"/>
                <a:cs typeface="Segoe UI" panose="020B0502040204020203" pitchFamily="34" charset="0"/>
              </a:rPr>
            </a:br>
            <a:r>
              <a:rPr lang="en-GB" sz="4000" b="1" dirty="0">
                <a:solidFill>
                  <a:srgbClr val="202124"/>
                </a:solidFill>
                <a:effectLst/>
                <a:latin typeface="Raleway" panose="020B0503030101060003" pitchFamily="34" charset="0"/>
                <a:ea typeface="Times New Roman" panose="02020603050405020304" pitchFamily="18" charset="0"/>
                <a:cs typeface="Segoe UI" panose="020B0502040204020203" pitchFamily="34" charset="0"/>
              </a:rPr>
              <a:t>There'll be shouts of joy</a:t>
            </a:r>
            <a:br>
              <a:rPr lang="en-GB" sz="4000" b="1" dirty="0">
                <a:solidFill>
                  <a:srgbClr val="202124"/>
                </a:solidFill>
                <a:effectLst/>
                <a:latin typeface="Raleway" panose="020B0503030101060003" pitchFamily="34" charset="0"/>
                <a:ea typeface="Times New Roman" panose="02020603050405020304" pitchFamily="18" charset="0"/>
                <a:cs typeface="Segoe UI" panose="020B0502040204020203" pitchFamily="34" charset="0"/>
              </a:rPr>
            </a:br>
            <a:r>
              <a:rPr lang="en-GB" sz="4000" b="1" dirty="0">
                <a:solidFill>
                  <a:srgbClr val="202124"/>
                </a:solidFill>
                <a:effectLst/>
                <a:latin typeface="Raleway" panose="020B0503030101060003" pitchFamily="34" charset="0"/>
                <a:ea typeface="Times New Roman" panose="02020603050405020304" pitchFamily="18" charset="0"/>
                <a:cs typeface="Segoe UI" panose="020B0502040204020203" pitchFamily="34" charset="0"/>
              </a:rPr>
              <a:t>and the trees of the fields</a:t>
            </a:r>
            <a:br>
              <a:rPr lang="en-GB" sz="4000" b="1" dirty="0">
                <a:solidFill>
                  <a:srgbClr val="202124"/>
                </a:solidFill>
                <a:effectLst/>
                <a:latin typeface="Raleway" panose="020B0503030101060003" pitchFamily="34" charset="0"/>
                <a:ea typeface="Times New Roman" panose="02020603050405020304" pitchFamily="18" charset="0"/>
                <a:cs typeface="Segoe UI" panose="020B0502040204020203" pitchFamily="34" charset="0"/>
              </a:rPr>
            </a:br>
            <a:r>
              <a:rPr lang="en-GB" sz="4000" b="1" dirty="0">
                <a:solidFill>
                  <a:srgbClr val="202124"/>
                </a:solidFill>
                <a:effectLst/>
                <a:latin typeface="Raleway" panose="020B0503030101060003" pitchFamily="34" charset="0"/>
                <a:ea typeface="Times New Roman" panose="02020603050405020304" pitchFamily="18" charset="0"/>
                <a:cs typeface="Segoe UI" panose="020B0502040204020203" pitchFamily="34" charset="0"/>
              </a:rPr>
              <a:t>will clap, will clap their hands;</a:t>
            </a:r>
            <a:endParaRPr lang="en-GB" sz="40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5150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outdoor, sky, person&#10;&#10;Description automatically generated">
            <a:extLst>
              <a:ext uri="{FF2B5EF4-FFF2-40B4-BE49-F238E27FC236}">
                <a16:creationId xmlns:a16="http://schemas.microsoft.com/office/drawing/2014/main" id="{2E1162D2-38F2-441B-803D-0E4D8E1564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E1993CA5-42C1-45AF-9C49-8B911EA1413C}"/>
              </a:ext>
            </a:extLst>
          </p:cNvPr>
          <p:cNvSpPr txBox="1"/>
          <p:nvPr/>
        </p:nvSpPr>
        <p:spPr>
          <a:xfrm>
            <a:off x="567265" y="707697"/>
            <a:ext cx="11446934" cy="4401205"/>
          </a:xfrm>
          <a:prstGeom prst="rect">
            <a:avLst/>
          </a:prstGeom>
          <a:noFill/>
        </p:spPr>
        <p:txBody>
          <a:bodyPr wrap="square">
            <a:spAutoFit/>
          </a:bodyPr>
          <a:lstStyle/>
          <a:p>
            <a:pPr algn="r"/>
            <a:r>
              <a:rPr lang="en-GB" sz="4000" b="1" dirty="0">
                <a:solidFill>
                  <a:srgbClr val="202124"/>
                </a:solidFill>
                <a:effectLst/>
                <a:latin typeface="Raleway" panose="020B0503030101060003" pitchFamily="34" charset="0"/>
                <a:ea typeface="Times New Roman" panose="02020603050405020304" pitchFamily="18" charset="0"/>
                <a:cs typeface="Segoe UI" panose="020B0502040204020203" pitchFamily="34" charset="0"/>
              </a:rPr>
              <a:t>and the trees of the fields </a:t>
            </a:r>
          </a:p>
          <a:p>
            <a:pPr algn="r"/>
            <a:r>
              <a:rPr lang="en-GB" sz="4000" b="1" dirty="0">
                <a:solidFill>
                  <a:srgbClr val="202124"/>
                </a:solidFill>
                <a:effectLst/>
                <a:latin typeface="Raleway" panose="020B0503030101060003" pitchFamily="34" charset="0"/>
                <a:ea typeface="Times New Roman" panose="02020603050405020304" pitchFamily="18" charset="0"/>
                <a:cs typeface="Segoe UI" panose="020B0502040204020203" pitchFamily="34" charset="0"/>
              </a:rPr>
              <a:t>will clap their hands,</a:t>
            </a:r>
            <a:br>
              <a:rPr lang="en-GB" sz="4000" b="1" dirty="0">
                <a:solidFill>
                  <a:srgbClr val="202124"/>
                </a:solidFill>
                <a:effectLst/>
                <a:latin typeface="Raleway" panose="020B0503030101060003" pitchFamily="34" charset="0"/>
                <a:ea typeface="Times New Roman" panose="02020603050405020304" pitchFamily="18" charset="0"/>
                <a:cs typeface="Segoe UI" panose="020B0502040204020203" pitchFamily="34" charset="0"/>
              </a:rPr>
            </a:br>
            <a:r>
              <a:rPr lang="en-GB" sz="4000" b="1" dirty="0">
                <a:solidFill>
                  <a:srgbClr val="202124"/>
                </a:solidFill>
                <a:effectLst/>
                <a:latin typeface="Raleway" panose="020B0503030101060003" pitchFamily="34" charset="0"/>
                <a:ea typeface="Times New Roman" panose="02020603050405020304" pitchFamily="18" charset="0"/>
                <a:cs typeface="Segoe UI" panose="020B0502040204020203" pitchFamily="34" charset="0"/>
              </a:rPr>
              <a:t>and the trees of the fields </a:t>
            </a:r>
          </a:p>
          <a:p>
            <a:pPr algn="r"/>
            <a:r>
              <a:rPr lang="en-GB" sz="4000" b="1" dirty="0">
                <a:solidFill>
                  <a:srgbClr val="202124"/>
                </a:solidFill>
                <a:effectLst/>
                <a:latin typeface="Raleway" panose="020B0503030101060003" pitchFamily="34" charset="0"/>
                <a:ea typeface="Times New Roman" panose="02020603050405020304" pitchFamily="18" charset="0"/>
                <a:cs typeface="Segoe UI" panose="020B0502040204020203" pitchFamily="34" charset="0"/>
              </a:rPr>
              <a:t>will clap their hands,</a:t>
            </a:r>
            <a:br>
              <a:rPr lang="en-GB" sz="4000" b="1" dirty="0">
                <a:solidFill>
                  <a:srgbClr val="202124"/>
                </a:solidFill>
                <a:effectLst/>
                <a:latin typeface="Raleway" panose="020B0503030101060003" pitchFamily="34" charset="0"/>
                <a:ea typeface="Times New Roman" panose="02020603050405020304" pitchFamily="18" charset="0"/>
                <a:cs typeface="Segoe UI" panose="020B0502040204020203" pitchFamily="34" charset="0"/>
              </a:rPr>
            </a:br>
            <a:r>
              <a:rPr lang="en-GB" sz="4000" b="1" dirty="0">
                <a:solidFill>
                  <a:srgbClr val="202124"/>
                </a:solidFill>
                <a:effectLst/>
                <a:latin typeface="Raleway" panose="020B0503030101060003" pitchFamily="34" charset="0"/>
                <a:ea typeface="Times New Roman" panose="02020603050405020304" pitchFamily="18" charset="0"/>
                <a:cs typeface="Segoe UI" panose="020B0502040204020203" pitchFamily="34" charset="0"/>
              </a:rPr>
              <a:t>and the trees of the fields </a:t>
            </a:r>
          </a:p>
          <a:p>
            <a:pPr algn="r"/>
            <a:r>
              <a:rPr lang="en-GB" sz="4000" b="1" dirty="0">
                <a:solidFill>
                  <a:srgbClr val="202124"/>
                </a:solidFill>
                <a:effectLst/>
                <a:latin typeface="Raleway" panose="020B0503030101060003" pitchFamily="34" charset="0"/>
                <a:ea typeface="Times New Roman" panose="02020603050405020304" pitchFamily="18" charset="0"/>
                <a:cs typeface="Segoe UI" panose="020B0502040204020203" pitchFamily="34" charset="0"/>
              </a:rPr>
              <a:t>will clap their hands,</a:t>
            </a:r>
            <a:br>
              <a:rPr lang="en-GB" sz="4000" b="1" dirty="0">
                <a:solidFill>
                  <a:srgbClr val="202124"/>
                </a:solidFill>
                <a:effectLst/>
                <a:latin typeface="Raleway" panose="020B0503030101060003" pitchFamily="34" charset="0"/>
                <a:ea typeface="Times New Roman" panose="02020603050405020304" pitchFamily="18" charset="0"/>
                <a:cs typeface="Segoe UI" panose="020B0502040204020203" pitchFamily="34" charset="0"/>
              </a:rPr>
            </a:br>
            <a:r>
              <a:rPr lang="en-GB" sz="4000" b="1" dirty="0">
                <a:solidFill>
                  <a:srgbClr val="202124"/>
                </a:solidFill>
                <a:effectLst/>
                <a:latin typeface="Raleway" panose="020B0503030101060003" pitchFamily="34" charset="0"/>
                <a:ea typeface="Times New Roman" panose="02020603050405020304" pitchFamily="18" charset="0"/>
                <a:cs typeface="Segoe UI" panose="020B0502040204020203" pitchFamily="34" charset="0"/>
              </a:rPr>
              <a:t>while you go out with joy.</a:t>
            </a:r>
            <a:endParaRPr lang="en-GB" sz="40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0847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9">
            <a:extLst>
              <a:ext uri="{FF2B5EF4-FFF2-40B4-BE49-F238E27FC236}">
                <a16:creationId xmlns:a16="http://schemas.microsoft.com/office/drawing/2014/main" id="{08688943-17C7-FDFA-C322-BF018CF4599E}"/>
              </a:ext>
            </a:extLst>
          </p:cNvPr>
          <p:cNvPicPr>
            <a:picLocks noChangeAspect="1"/>
          </p:cNvPicPr>
          <p:nvPr/>
        </p:nvPicPr>
        <p:blipFill rotWithShape="1">
          <a:blip r:embed="rId2">
            <a:extLst>
              <a:ext uri="{28A0092B-C50C-407E-A947-70E740481C1C}">
                <a14:useLocalDpi xmlns:a14="http://schemas.microsoft.com/office/drawing/2010/main" val="0"/>
              </a:ext>
            </a:extLst>
          </a:blip>
          <a:srcRect t="-21153" r="54952"/>
          <a:stretch/>
        </p:blipFill>
        <p:spPr>
          <a:xfrm>
            <a:off x="10211302" y="4740620"/>
            <a:ext cx="1689435" cy="1854094"/>
          </a:xfrm>
          <a:prstGeom prst="rect">
            <a:avLst/>
          </a:prstGeom>
        </p:spPr>
      </p:pic>
      <p:sp>
        <p:nvSpPr>
          <p:cNvPr id="12" name="TextBox 11">
            <a:extLst>
              <a:ext uri="{FF2B5EF4-FFF2-40B4-BE49-F238E27FC236}">
                <a16:creationId xmlns:a16="http://schemas.microsoft.com/office/drawing/2014/main" id="{E8F32619-076F-8AD2-5115-4FF67D78B0F5}"/>
              </a:ext>
            </a:extLst>
          </p:cNvPr>
          <p:cNvSpPr txBox="1"/>
          <p:nvPr/>
        </p:nvSpPr>
        <p:spPr>
          <a:xfrm>
            <a:off x="8758247" y="614956"/>
            <a:ext cx="2906110" cy="1200329"/>
          </a:xfrm>
          <a:prstGeom prst="rect">
            <a:avLst/>
          </a:prstGeom>
          <a:solidFill>
            <a:schemeClr val="bg1">
              <a:lumMod val="85000"/>
            </a:schemeClr>
          </a:solidFill>
        </p:spPr>
        <p:txBody>
          <a:bodyPr wrap="square" rtlCol="0">
            <a:spAutoFit/>
          </a:bodyPr>
          <a:lstStyle/>
          <a:p>
            <a:pPr algn="ctr"/>
            <a:r>
              <a:rPr lang="en-US" sz="3600" dirty="0">
                <a:solidFill>
                  <a:srgbClr val="7030A0"/>
                </a:solidFill>
              </a:rPr>
              <a:t>Sunday 23 July 2023</a:t>
            </a:r>
            <a:endParaRPr lang="en-GB" sz="3600" dirty="0">
              <a:solidFill>
                <a:srgbClr val="7030A0"/>
              </a:solidFill>
            </a:endParaRPr>
          </a:p>
        </p:txBody>
      </p:sp>
      <p:sp>
        <p:nvSpPr>
          <p:cNvPr id="5" name="TextBox 4">
            <a:extLst>
              <a:ext uri="{FF2B5EF4-FFF2-40B4-BE49-F238E27FC236}">
                <a16:creationId xmlns:a16="http://schemas.microsoft.com/office/drawing/2014/main" id="{5C65E992-4F3D-6567-3A61-7F0DA32ED149}"/>
              </a:ext>
            </a:extLst>
          </p:cNvPr>
          <p:cNvSpPr txBox="1"/>
          <p:nvPr/>
        </p:nvSpPr>
        <p:spPr>
          <a:xfrm>
            <a:off x="8794375" y="2471851"/>
            <a:ext cx="3106361" cy="2123658"/>
          </a:xfrm>
          <a:prstGeom prst="rect">
            <a:avLst/>
          </a:prstGeom>
          <a:noFill/>
        </p:spPr>
        <p:txBody>
          <a:bodyPr wrap="square">
            <a:spAutoFit/>
          </a:bodyPr>
          <a:lstStyle/>
          <a:p>
            <a:pPr algn="ctr"/>
            <a:r>
              <a:rPr lang="en-GB" sz="4400" i="1" dirty="0">
                <a:solidFill>
                  <a:srgbClr val="C10000"/>
                </a:solidFill>
              </a:rPr>
              <a:t>Quivering with Anticipation</a:t>
            </a:r>
            <a:endParaRPr lang="en-GB" sz="4400" i="1" dirty="0"/>
          </a:p>
        </p:txBody>
      </p:sp>
      <p:pic>
        <p:nvPicPr>
          <p:cNvPr id="3" name="Picture 2">
            <a:extLst>
              <a:ext uri="{FF2B5EF4-FFF2-40B4-BE49-F238E27FC236}">
                <a16:creationId xmlns:a16="http://schemas.microsoft.com/office/drawing/2014/main" id="{0AF1263F-C33F-F9B5-77B3-ADA3A121D196}"/>
              </a:ext>
            </a:extLst>
          </p:cNvPr>
          <p:cNvPicPr>
            <a:picLocks noChangeAspect="1"/>
          </p:cNvPicPr>
          <p:nvPr/>
        </p:nvPicPr>
        <p:blipFill>
          <a:blip r:embed="rId3"/>
          <a:stretch>
            <a:fillRect/>
          </a:stretch>
        </p:blipFill>
        <p:spPr>
          <a:xfrm>
            <a:off x="0" y="0"/>
            <a:ext cx="8428383" cy="6858000"/>
          </a:xfrm>
          <a:prstGeom prst="rect">
            <a:avLst/>
          </a:prstGeom>
        </p:spPr>
      </p:pic>
    </p:spTree>
    <p:extLst>
      <p:ext uri="{BB962C8B-B14F-4D97-AF65-F5344CB8AC3E}">
        <p14:creationId xmlns:p14="http://schemas.microsoft.com/office/powerpoint/2010/main" val="13532443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alpha val="36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6502CA-E825-7EF7-E6B7-68C650AFD575}"/>
              </a:ext>
            </a:extLst>
          </p:cNvPr>
          <p:cNvSpPr>
            <a:spLocks noGrp="1"/>
          </p:cNvSpPr>
          <p:nvPr>
            <p:ph type="title"/>
          </p:nvPr>
        </p:nvSpPr>
        <p:spPr/>
        <p:txBody>
          <a:bodyPr/>
          <a:lstStyle/>
          <a:p>
            <a:pPr algn="ctr"/>
            <a:br>
              <a:rPr lang="en-GB" sz="1800" dirty="0">
                <a:effectLst/>
                <a:latin typeface="Times New Roman" panose="02020603050405020304" pitchFamily="18" charset="0"/>
                <a:ea typeface="Times New Roman" panose="02020603050405020304" pitchFamily="18" charset="0"/>
              </a:rPr>
            </a:br>
            <a:endParaRPr lang="en-GB" b="1" dirty="0">
              <a:solidFill>
                <a:srgbClr val="0070C0"/>
              </a:solidFill>
              <a:latin typeface="Bradley Hand ITC" panose="03070402050302030203" pitchFamily="66" charset="0"/>
            </a:endParaRPr>
          </a:p>
        </p:txBody>
      </p:sp>
      <p:sp>
        <p:nvSpPr>
          <p:cNvPr id="3" name="TextBox 2">
            <a:extLst>
              <a:ext uri="{FF2B5EF4-FFF2-40B4-BE49-F238E27FC236}">
                <a16:creationId xmlns:a16="http://schemas.microsoft.com/office/drawing/2014/main" id="{A5E41CF8-6033-F4D5-9C99-E8871F64F4B4}"/>
              </a:ext>
            </a:extLst>
          </p:cNvPr>
          <p:cNvSpPr txBox="1"/>
          <p:nvPr/>
        </p:nvSpPr>
        <p:spPr>
          <a:xfrm>
            <a:off x="191814" y="131943"/>
            <a:ext cx="11808371" cy="6863417"/>
          </a:xfrm>
          <a:prstGeom prst="rect">
            <a:avLst/>
          </a:prstGeom>
          <a:noFill/>
        </p:spPr>
        <p:txBody>
          <a:bodyPr wrap="square">
            <a:spAutoFit/>
          </a:bodyPr>
          <a:lstStyle/>
          <a:p>
            <a:r>
              <a:rPr lang="en-GB" sz="4400" b="1" dirty="0">
                <a:solidFill>
                  <a:srgbClr val="C45911"/>
                </a:solidFill>
                <a:effectLst/>
                <a:latin typeface="Calibri" panose="020F0502020204030204" pitchFamily="34" charset="0"/>
                <a:ea typeface="Times New Roman" panose="02020603050405020304" pitchFamily="18" charset="0"/>
              </a:rPr>
              <a:t>You are very welcome to join us in the large hall for refreshments after the service</a:t>
            </a:r>
            <a:endParaRPr lang="en-GB" sz="4400" dirty="0">
              <a:effectLst/>
              <a:latin typeface="Times New Roman" panose="02020603050405020304" pitchFamily="18" charset="0"/>
              <a:ea typeface="Times New Roman" panose="02020603050405020304" pitchFamily="18" charset="0"/>
            </a:endParaRPr>
          </a:p>
          <a:p>
            <a:r>
              <a:rPr lang="en-GB" sz="2800" b="1" dirty="0">
                <a:solidFill>
                  <a:srgbClr val="006FC0"/>
                </a:solidFill>
                <a:effectLst/>
                <a:latin typeface="Segoe UI" panose="020B0502040204020203" pitchFamily="34" charset="0"/>
                <a:ea typeface="Times New Roman" panose="02020603050405020304" pitchFamily="18" charset="0"/>
              </a:rPr>
              <a:t> </a:t>
            </a:r>
            <a:endParaRPr lang="en-GB" sz="2800" dirty="0">
              <a:effectLst/>
              <a:latin typeface="Times New Roman" panose="02020603050405020304" pitchFamily="18" charset="0"/>
              <a:ea typeface="Times New Roman" panose="02020603050405020304" pitchFamily="18" charset="0"/>
            </a:endParaRPr>
          </a:p>
          <a:p>
            <a:r>
              <a:rPr lang="en-US" sz="3200" b="1" i="1" dirty="0">
                <a:solidFill>
                  <a:srgbClr val="7030A0"/>
                </a:solidFill>
                <a:effectLst/>
                <a:latin typeface="Segoe UI" panose="020B0502040204020203" pitchFamily="34" charset="0"/>
                <a:ea typeface="Trebuchet MS" panose="020B0603020202020204" pitchFamily="34" charset="0"/>
                <a:cs typeface="Trebuchet MS" panose="020B0603020202020204" pitchFamily="34" charset="0"/>
              </a:rPr>
              <a:t>Coming</a:t>
            </a:r>
            <a:r>
              <a:rPr lang="en-US" sz="3200" b="1" i="1" spc="-15" dirty="0">
                <a:solidFill>
                  <a:srgbClr val="7030A0"/>
                </a:solidFill>
                <a:effectLst/>
                <a:latin typeface="Segoe UI" panose="020B0502040204020203" pitchFamily="34" charset="0"/>
                <a:ea typeface="Trebuchet MS" panose="020B0603020202020204" pitchFamily="34" charset="0"/>
                <a:cs typeface="Trebuchet MS" panose="020B0603020202020204" pitchFamily="34" charset="0"/>
              </a:rPr>
              <a:t> </a:t>
            </a:r>
            <a:r>
              <a:rPr lang="en-US" sz="3200" b="1" i="1" spc="-25" dirty="0">
                <a:solidFill>
                  <a:srgbClr val="7030A0"/>
                </a:solidFill>
                <a:effectLst/>
                <a:latin typeface="Segoe UI" panose="020B0502040204020203" pitchFamily="34" charset="0"/>
                <a:ea typeface="Trebuchet MS" panose="020B0603020202020204" pitchFamily="34" charset="0"/>
                <a:cs typeface="Trebuchet MS" panose="020B0603020202020204" pitchFamily="34" charset="0"/>
              </a:rPr>
              <a:t>up…</a:t>
            </a:r>
            <a:endParaRPr lang="en-GB" sz="3200" dirty="0">
              <a:effectLst/>
              <a:latin typeface="Times New Roman" panose="02020603050405020304" pitchFamily="18" charset="0"/>
              <a:ea typeface="Times New Roman" panose="02020603050405020304" pitchFamily="18" charset="0"/>
            </a:endParaRPr>
          </a:p>
          <a:p>
            <a:r>
              <a:rPr lang="en-GB" sz="3200" b="1" dirty="0">
                <a:solidFill>
                  <a:srgbClr val="006FC0"/>
                </a:solidFill>
                <a:effectLst/>
                <a:latin typeface="Segoe UI" panose="020B0502040204020203" pitchFamily="34" charset="0"/>
                <a:ea typeface="Times New Roman" panose="02020603050405020304" pitchFamily="18" charset="0"/>
                <a:cs typeface="Times New Roman" panose="02020603050405020304" pitchFamily="18" charset="0"/>
              </a:rPr>
              <a:t>United</a:t>
            </a:r>
            <a:r>
              <a:rPr lang="en-GB" sz="3200" b="1" spc="-30" dirty="0">
                <a:solidFill>
                  <a:srgbClr val="006FC0"/>
                </a:solidFill>
                <a:effectLst/>
                <a:latin typeface="Segoe UI" panose="020B0502040204020203" pitchFamily="34" charset="0"/>
                <a:ea typeface="Times New Roman" panose="02020603050405020304" pitchFamily="18" charset="0"/>
                <a:cs typeface="Times New Roman" panose="02020603050405020304" pitchFamily="18" charset="0"/>
              </a:rPr>
              <a:t> </a:t>
            </a:r>
            <a:r>
              <a:rPr lang="en-GB" sz="3200" b="1" dirty="0">
                <a:solidFill>
                  <a:srgbClr val="006FC0"/>
                </a:solidFill>
                <a:effectLst/>
                <a:latin typeface="Segoe UI" panose="020B0502040204020203" pitchFamily="34" charset="0"/>
                <a:ea typeface="Times New Roman" panose="02020603050405020304" pitchFamily="18" charset="0"/>
                <a:cs typeface="Times New Roman" panose="02020603050405020304" pitchFamily="18" charset="0"/>
              </a:rPr>
              <a:t>Prayer</a:t>
            </a:r>
            <a:r>
              <a:rPr lang="en-GB" sz="3200" b="1" spc="-25" dirty="0">
                <a:solidFill>
                  <a:srgbClr val="006FC0"/>
                </a:solidFill>
                <a:effectLst/>
                <a:latin typeface="Segoe UI" panose="020B0502040204020203" pitchFamily="34" charset="0"/>
                <a:ea typeface="Times New Roman" panose="02020603050405020304" pitchFamily="18" charset="0"/>
                <a:cs typeface="Times New Roman" panose="02020603050405020304" pitchFamily="18" charset="0"/>
              </a:rPr>
              <a:t> </a:t>
            </a:r>
            <a:r>
              <a:rPr lang="en-GB" sz="3200" b="1" dirty="0">
                <a:solidFill>
                  <a:srgbClr val="006FC0"/>
                </a:solidFill>
                <a:effectLst/>
                <a:latin typeface="Segoe UI" panose="020B0502040204020203" pitchFamily="34" charset="0"/>
                <a:ea typeface="Times New Roman" panose="02020603050405020304" pitchFamily="18" charset="0"/>
                <a:cs typeface="Times New Roman" panose="02020603050405020304" pitchFamily="18" charset="0"/>
              </a:rPr>
              <a:t>Time</a:t>
            </a:r>
            <a:r>
              <a:rPr lang="en-GB" sz="3200" b="1" spc="-10" dirty="0">
                <a:solidFill>
                  <a:srgbClr val="006FC0"/>
                </a:solidFill>
                <a:effectLst/>
                <a:latin typeface="Segoe UI" panose="020B0502040204020203" pitchFamily="34" charset="0"/>
                <a:ea typeface="Times New Roman" panose="02020603050405020304" pitchFamily="18" charset="0"/>
                <a:cs typeface="Times New Roman" panose="02020603050405020304" pitchFamily="18" charset="0"/>
              </a:rPr>
              <a:t> </a:t>
            </a:r>
            <a:r>
              <a:rPr lang="en-GB" sz="3200" b="1" i="1" dirty="0">
                <a:solidFill>
                  <a:srgbClr val="006FC0"/>
                </a:solidFill>
                <a:effectLst/>
                <a:latin typeface="Segoe UI" panose="020B0502040204020203" pitchFamily="34" charset="0"/>
                <a:ea typeface="Times New Roman" panose="02020603050405020304" pitchFamily="18" charset="0"/>
              </a:rPr>
              <a:t>–</a:t>
            </a:r>
            <a:r>
              <a:rPr lang="en-GB" sz="3200" b="1" i="1" spc="-35" dirty="0">
                <a:solidFill>
                  <a:srgbClr val="006FC0"/>
                </a:solidFill>
                <a:effectLst/>
                <a:latin typeface="Segoe UI" panose="020B0502040204020203" pitchFamily="34" charset="0"/>
                <a:ea typeface="Times New Roman" panose="02020603050405020304" pitchFamily="18" charset="0"/>
                <a:cs typeface="Times New Roman" panose="02020603050405020304" pitchFamily="18" charset="0"/>
              </a:rPr>
              <a:t> </a:t>
            </a:r>
            <a:r>
              <a:rPr lang="en-GB" sz="3200" b="1" i="1" spc="-20" dirty="0">
                <a:solidFill>
                  <a:srgbClr val="006FC0"/>
                </a:solidFill>
                <a:effectLst/>
                <a:latin typeface="Segoe UI" panose="020B0502040204020203" pitchFamily="34" charset="0"/>
                <a:ea typeface="Times New Roman" panose="02020603050405020304" pitchFamily="18" charset="0"/>
                <a:cs typeface="Times New Roman" panose="02020603050405020304" pitchFamily="18" charset="0"/>
              </a:rPr>
              <a:t>Zoom - </a:t>
            </a:r>
            <a:r>
              <a:rPr lang="en-GB" sz="3200" i="1" dirty="0">
                <a:solidFill>
                  <a:srgbClr val="002060"/>
                </a:solidFill>
                <a:effectLst/>
                <a:latin typeface="Segoe UI" panose="020B0502040204020203" pitchFamily="34" charset="0"/>
                <a:ea typeface="Times New Roman" panose="02020603050405020304" pitchFamily="18" charset="0"/>
                <a:cs typeface="Times New Roman" panose="02020603050405020304" pitchFamily="18" charset="0"/>
              </a:rPr>
              <a:t>St</a:t>
            </a:r>
            <a:r>
              <a:rPr lang="en-GB" sz="3200" i="1" spc="-30" dirty="0">
                <a:solidFill>
                  <a:srgbClr val="002060"/>
                </a:solidFill>
                <a:effectLst/>
                <a:latin typeface="Segoe UI" panose="020B0502040204020203" pitchFamily="34" charset="0"/>
                <a:ea typeface="Times New Roman" panose="02020603050405020304" pitchFamily="18" charset="0"/>
                <a:cs typeface="Times New Roman" panose="02020603050405020304" pitchFamily="18" charset="0"/>
              </a:rPr>
              <a:t> </a:t>
            </a:r>
            <a:r>
              <a:rPr lang="en-GB" sz="3200" i="1" dirty="0">
                <a:solidFill>
                  <a:srgbClr val="002060"/>
                </a:solidFill>
                <a:effectLst/>
                <a:latin typeface="Segoe UI" panose="020B0502040204020203" pitchFamily="34" charset="0"/>
                <a:ea typeface="Times New Roman" panose="02020603050405020304" pitchFamily="18" charset="0"/>
                <a:cs typeface="Times New Roman" panose="02020603050405020304" pitchFamily="18" charset="0"/>
              </a:rPr>
              <a:t>Paul’s</a:t>
            </a:r>
            <a:r>
              <a:rPr lang="en-GB" sz="3200" i="1" spc="-20" dirty="0">
                <a:solidFill>
                  <a:srgbClr val="002060"/>
                </a:solidFill>
                <a:effectLst/>
                <a:latin typeface="Segoe UI" panose="020B0502040204020203" pitchFamily="34" charset="0"/>
                <a:ea typeface="Times New Roman" panose="02020603050405020304" pitchFamily="18" charset="0"/>
                <a:cs typeface="Times New Roman" panose="02020603050405020304" pitchFamily="18" charset="0"/>
              </a:rPr>
              <a:t> &amp;</a:t>
            </a:r>
            <a:r>
              <a:rPr lang="en-GB" sz="3200" i="1" dirty="0">
                <a:solidFill>
                  <a:srgbClr val="002060"/>
                </a:solidFill>
                <a:effectLst/>
                <a:latin typeface="Segoe UI" panose="020B0502040204020203" pitchFamily="34" charset="0"/>
                <a:ea typeface="Times New Roman" panose="02020603050405020304" pitchFamily="18" charset="0"/>
                <a:cs typeface="Times New Roman" panose="02020603050405020304" pitchFamily="18" charset="0"/>
              </a:rPr>
              <a:t> South</a:t>
            </a:r>
            <a:r>
              <a:rPr lang="en-GB" sz="3200" i="1" spc="-5" dirty="0">
                <a:solidFill>
                  <a:srgbClr val="002060"/>
                </a:solidFill>
                <a:effectLst/>
                <a:latin typeface="Segoe UI" panose="020B0502040204020203" pitchFamily="34" charset="0"/>
                <a:ea typeface="Times New Roman" panose="02020603050405020304" pitchFamily="18" charset="0"/>
                <a:cs typeface="Times New Roman" panose="02020603050405020304" pitchFamily="18" charset="0"/>
              </a:rPr>
              <a:t> </a:t>
            </a:r>
            <a:r>
              <a:rPr lang="en-GB" sz="3200" i="1" dirty="0">
                <a:solidFill>
                  <a:srgbClr val="002060"/>
                </a:solidFill>
                <a:effectLst/>
                <a:latin typeface="Segoe UI" panose="020B0502040204020203" pitchFamily="34" charset="0"/>
                <a:ea typeface="Times New Roman" panose="02020603050405020304" pitchFamily="18" charset="0"/>
                <a:cs typeface="Times New Roman" panose="02020603050405020304" pitchFamily="18" charset="0"/>
              </a:rPr>
              <a:t>Croydon United </a:t>
            </a:r>
            <a:r>
              <a:rPr lang="en-GB" sz="3200" i="1" spc="-10" dirty="0">
                <a:solidFill>
                  <a:srgbClr val="002060"/>
                </a:solidFill>
                <a:effectLst/>
                <a:latin typeface="Segoe UI" panose="020B0502040204020203" pitchFamily="34" charset="0"/>
                <a:ea typeface="Times New Roman" panose="02020603050405020304" pitchFamily="18" charset="0"/>
                <a:cs typeface="Times New Roman" panose="02020603050405020304" pitchFamily="18" charset="0"/>
              </a:rPr>
              <a:t>Church.  </a:t>
            </a:r>
            <a:r>
              <a:rPr lang="en-GB" sz="3200" i="1" spc="-35" dirty="0">
                <a:solidFill>
                  <a:srgbClr val="002060"/>
                </a:solidFill>
                <a:effectLst/>
                <a:latin typeface="Segoe UI" panose="020B0502040204020203" pitchFamily="34" charset="0"/>
                <a:ea typeface="Times New Roman" panose="02020603050405020304" pitchFamily="18" charset="0"/>
                <a:cs typeface="Times New Roman" panose="02020603050405020304" pitchFamily="18" charset="0"/>
              </a:rPr>
              <a:t> </a:t>
            </a:r>
            <a:r>
              <a:rPr lang="en-GB" sz="3200" i="1" dirty="0">
                <a:solidFill>
                  <a:srgbClr val="002060"/>
                </a:solidFill>
                <a:effectLst/>
                <a:latin typeface="Segoe UI" panose="020B0502040204020203" pitchFamily="34" charset="0"/>
                <a:ea typeface="Times New Roman" panose="02020603050405020304" pitchFamily="18" charset="0"/>
                <a:cs typeface="Times New Roman" panose="02020603050405020304" pitchFamily="18" charset="0"/>
              </a:rPr>
              <a:t>Meeting</a:t>
            </a:r>
            <a:r>
              <a:rPr lang="en-GB" sz="3200" i="1" spc="-20" dirty="0">
                <a:solidFill>
                  <a:srgbClr val="002060"/>
                </a:solidFill>
                <a:effectLst/>
                <a:latin typeface="Segoe UI" panose="020B0502040204020203" pitchFamily="34" charset="0"/>
                <a:ea typeface="Times New Roman" panose="02020603050405020304" pitchFamily="18" charset="0"/>
                <a:cs typeface="Times New Roman" panose="02020603050405020304" pitchFamily="18" charset="0"/>
              </a:rPr>
              <a:t> </a:t>
            </a:r>
            <a:r>
              <a:rPr lang="en-GB" sz="3200" i="1" dirty="0">
                <a:solidFill>
                  <a:srgbClr val="002060"/>
                </a:solidFill>
                <a:effectLst/>
                <a:latin typeface="Segoe UI" panose="020B0502040204020203" pitchFamily="34" charset="0"/>
                <a:ea typeface="Times New Roman" panose="02020603050405020304" pitchFamily="18" charset="0"/>
                <a:cs typeface="Times New Roman" panose="02020603050405020304" pitchFamily="18" charset="0"/>
              </a:rPr>
              <a:t>ID:</a:t>
            </a:r>
            <a:r>
              <a:rPr lang="en-GB" sz="3200" i="1" spc="-35" dirty="0">
                <a:solidFill>
                  <a:srgbClr val="002060"/>
                </a:solidFill>
                <a:effectLst/>
                <a:latin typeface="Segoe UI" panose="020B0502040204020203" pitchFamily="34" charset="0"/>
                <a:ea typeface="Times New Roman" panose="02020603050405020304" pitchFamily="18" charset="0"/>
                <a:cs typeface="Times New Roman" panose="02020603050405020304" pitchFamily="18" charset="0"/>
              </a:rPr>
              <a:t> </a:t>
            </a:r>
            <a:r>
              <a:rPr lang="en-GB" sz="3200" i="1" dirty="0">
                <a:solidFill>
                  <a:srgbClr val="002060"/>
                </a:solidFill>
                <a:effectLst/>
                <a:latin typeface="Segoe UI" panose="020B0502040204020203" pitchFamily="34" charset="0"/>
                <a:ea typeface="Times New Roman" panose="02020603050405020304" pitchFamily="18" charset="0"/>
                <a:cs typeface="Times New Roman" panose="02020603050405020304" pitchFamily="18" charset="0"/>
              </a:rPr>
              <a:t>845</a:t>
            </a:r>
            <a:r>
              <a:rPr lang="en-GB" sz="3200" i="1" spc="-25" dirty="0">
                <a:solidFill>
                  <a:srgbClr val="002060"/>
                </a:solidFill>
                <a:effectLst/>
                <a:latin typeface="Segoe UI" panose="020B0502040204020203" pitchFamily="34" charset="0"/>
                <a:ea typeface="Times New Roman" panose="02020603050405020304" pitchFamily="18" charset="0"/>
                <a:cs typeface="Times New Roman" panose="02020603050405020304" pitchFamily="18" charset="0"/>
              </a:rPr>
              <a:t> </a:t>
            </a:r>
            <a:r>
              <a:rPr lang="en-GB" sz="3200" i="1" dirty="0">
                <a:solidFill>
                  <a:srgbClr val="002060"/>
                </a:solidFill>
                <a:effectLst/>
                <a:latin typeface="Segoe UI" panose="020B0502040204020203" pitchFamily="34" charset="0"/>
                <a:ea typeface="Times New Roman" panose="02020603050405020304" pitchFamily="18" charset="0"/>
                <a:cs typeface="Times New Roman" panose="02020603050405020304" pitchFamily="18" charset="0"/>
              </a:rPr>
              <a:t>5391</a:t>
            </a:r>
            <a:r>
              <a:rPr lang="en-GB" sz="3200" i="1" spc="-25" dirty="0">
                <a:solidFill>
                  <a:srgbClr val="002060"/>
                </a:solidFill>
                <a:effectLst/>
                <a:latin typeface="Segoe UI" panose="020B0502040204020203" pitchFamily="34" charset="0"/>
                <a:ea typeface="Times New Roman" panose="02020603050405020304" pitchFamily="18" charset="0"/>
                <a:cs typeface="Times New Roman" panose="02020603050405020304" pitchFamily="18" charset="0"/>
              </a:rPr>
              <a:t> </a:t>
            </a:r>
            <a:r>
              <a:rPr lang="en-GB" sz="3200" i="1" spc="-20" dirty="0">
                <a:solidFill>
                  <a:srgbClr val="002060"/>
                </a:solidFill>
                <a:effectLst/>
                <a:latin typeface="Segoe UI" panose="020B0502040204020203" pitchFamily="34" charset="0"/>
                <a:ea typeface="Times New Roman" panose="02020603050405020304" pitchFamily="18" charset="0"/>
                <a:cs typeface="Times New Roman" panose="02020603050405020304" pitchFamily="18" charset="0"/>
              </a:rPr>
              <a:t>2820 </a:t>
            </a:r>
            <a:r>
              <a:rPr lang="en-GB" sz="3200" b="1" i="1" dirty="0">
                <a:solidFill>
                  <a:srgbClr val="002060"/>
                </a:solidFill>
                <a:effectLst/>
                <a:latin typeface="Segoe UI" panose="020B0502040204020203" pitchFamily="34" charset="0"/>
                <a:ea typeface="Times New Roman" panose="02020603050405020304" pitchFamily="18" charset="0"/>
                <a:cs typeface="Times New Roman" panose="02020603050405020304" pitchFamily="18" charset="0"/>
              </a:rPr>
              <a:t>Every</a:t>
            </a:r>
            <a:r>
              <a:rPr lang="en-GB" sz="3200" b="1" i="1" spc="10" dirty="0">
                <a:solidFill>
                  <a:srgbClr val="002060"/>
                </a:solidFill>
                <a:effectLst/>
                <a:latin typeface="Segoe UI" panose="020B0502040204020203" pitchFamily="34" charset="0"/>
                <a:ea typeface="Times New Roman" panose="02020603050405020304" pitchFamily="18" charset="0"/>
                <a:cs typeface="Times New Roman" panose="02020603050405020304" pitchFamily="18" charset="0"/>
              </a:rPr>
              <a:t> </a:t>
            </a:r>
            <a:r>
              <a:rPr lang="en-GB" sz="3200" b="1" i="1" dirty="0">
                <a:solidFill>
                  <a:srgbClr val="002060"/>
                </a:solidFill>
                <a:effectLst/>
                <a:latin typeface="Segoe UI" panose="020B0502040204020203" pitchFamily="34" charset="0"/>
                <a:ea typeface="Times New Roman" panose="02020603050405020304" pitchFamily="18" charset="0"/>
                <a:cs typeface="Times New Roman" panose="02020603050405020304" pitchFamily="18" charset="0"/>
              </a:rPr>
              <a:t>Friday,</a:t>
            </a:r>
            <a:r>
              <a:rPr lang="en-GB" sz="3200" b="1" i="1" spc="-5" dirty="0">
                <a:solidFill>
                  <a:srgbClr val="002060"/>
                </a:solidFill>
                <a:effectLst/>
                <a:latin typeface="Segoe UI" panose="020B0502040204020203" pitchFamily="34" charset="0"/>
                <a:ea typeface="Times New Roman" panose="02020603050405020304" pitchFamily="18" charset="0"/>
                <a:cs typeface="Times New Roman" panose="02020603050405020304" pitchFamily="18" charset="0"/>
              </a:rPr>
              <a:t> </a:t>
            </a:r>
            <a:r>
              <a:rPr lang="en-GB" sz="3200" b="1" i="1" spc="-25" dirty="0">
                <a:solidFill>
                  <a:srgbClr val="002060"/>
                </a:solidFill>
                <a:effectLst/>
                <a:latin typeface="Segoe UI" panose="020B0502040204020203" pitchFamily="34" charset="0"/>
                <a:ea typeface="Times New Roman" panose="02020603050405020304" pitchFamily="18" charset="0"/>
                <a:cs typeface="Times New Roman" panose="02020603050405020304" pitchFamily="18" charset="0"/>
              </a:rPr>
              <a:t>6pm</a:t>
            </a:r>
            <a:endParaRPr lang="en-GB" sz="3200" dirty="0">
              <a:effectLst/>
              <a:latin typeface="Times New Roman" panose="02020603050405020304" pitchFamily="18" charset="0"/>
              <a:ea typeface="Times New Roman" panose="02020603050405020304" pitchFamily="18" charset="0"/>
            </a:endParaRPr>
          </a:p>
          <a:p>
            <a:r>
              <a:rPr lang="en-GB" sz="3200" b="1" i="1" spc="-25" dirty="0">
                <a:solidFill>
                  <a:srgbClr val="002060"/>
                </a:solidFill>
                <a:effectLst/>
                <a:latin typeface="Segoe UI" panose="020B0502040204020203" pitchFamily="34" charset="0"/>
                <a:ea typeface="Times New Roman" panose="02020603050405020304" pitchFamily="18" charset="0"/>
                <a:cs typeface="Times New Roman" panose="02020603050405020304" pitchFamily="18" charset="0"/>
              </a:rPr>
              <a:t> </a:t>
            </a:r>
            <a:r>
              <a:rPr lang="en-US" sz="3200" b="1" dirty="0">
                <a:effectLst/>
                <a:latin typeface="Segoe UI" panose="020B0502040204020203" pitchFamily="34" charset="0"/>
                <a:ea typeface="Trebuchet MS" panose="020B0603020202020204" pitchFamily="34" charset="0"/>
                <a:cs typeface="Trebuchet MS" panose="020B0603020202020204" pitchFamily="34" charset="0"/>
              </a:rPr>
              <a:t>								</a:t>
            </a:r>
            <a:endParaRPr lang="en-GB" sz="3200" dirty="0">
              <a:effectLst/>
              <a:latin typeface="Times New Roman" panose="02020603050405020304" pitchFamily="18" charset="0"/>
              <a:ea typeface="Times New Roman" panose="02020603050405020304" pitchFamily="18" charset="0"/>
            </a:endParaRPr>
          </a:p>
          <a:p>
            <a:pPr>
              <a:spcBef>
                <a:spcPts val="15"/>
              </a:spcBef>
            </a:pPr>
            <a:r>
              <a:rPr lang="en-US" sz="3200" b="1" dirty="0">
                <a:solidFill>
                  <a:srgbClr val="FF0000"/>
                </a:solidFill>
                <a:effectLst/>
                <a:latin typeface="Segoe UI" panose="020B0502040204020203" pitchFamily="34" charset="0"/>
                <a:ea typeface="Trebuchet MS" panose="020B0603020202020204" pitchFamily="34" charset="0"/>
              </a:rPr>
              <a:t>Tuesday Guild Summer Coffee Mornings –</a:t>
            </a:r>
            <a:r>
              <a:rPr lang="en-US" sz="3200" i="1" dirty="0">
                <a:effectLst/>
                <a:latin typeface="Segoe UI" panose="020B0502040204020203" pitchFamily="34" charset="0"/>
                <a:ea typeface="Trebuchet MS" panose="020B0603020202020204" pitchFamily="34" charset="0"/>
              </a:rPr>
              <a:t>10.30 -noon</a:t>
            </a:r>
            <a:r>
              <a:rPr lang="en-US" sz="3200" i="1">
                <a:effectLst/>
                <a:latin typeface="Segoe UI" panose="020B0502040204020203" pitchFamily="34" charset="0"/>
                <a:ea typeface="Trebuchet MS" panose="020B0603020202020204" pitchFamily="34" charset="0"/>
              </a:rPr>
              <a:t>. Tuesday </a:t>
            </a:r>
            <a:r>
              <a:rPr lang="en-US" sz="3200" i="1" dirty="0">
                <a:effectLst/>
                <a:latin typeface="Segoe UI" panose="020B0502040204020203" pitchFamily="34" charset="0"/>
                <a:ea typeface="Trebuchet MS" panose="020B0603020202020204" pitchFamily="34" charset="0"/>
              </a:rPr>
              <a:t>25</a:t>
            </a:r>
            <a:r>
              <a:rPr lang="en-US" sz="3200" i="1" baseline="30000" dirty="0">
                <a:effectLst/>
                <a:latin typeface="Segoe UI" panose="020B0502040204020203" pitchFamily="34" charset="0"/>
                <a:ea typeface="Trebuchet MS" panose="020B0603020202020204" pitchFamily="34" charset="0"/>
              </a:rPr>
              <a:t>th</a:t>
            </a:r>
            <a:r>
              <a:rPr lang="en-US" sz="3200" i="1" dirty="0">
                <a:effectLst/>
                <a:latin typeface="Segoe UI" panose="020B0502040204020203" pitchFamily="34" charset="0"/>
                <a:ea typeface="Trebuchet MS" panose="020B0603020202020204" pitchFamily="34" charset="0"/>
              </a:rPr>
              <a:t> July at Fran’s house – 372 Selsdon Road CR2 7AB  07969 173457  </a:t>
            </a:r>
            <a:endParaRPr lang="en-GB" sz="3200" dirty="0">
              <a:effectLst/>
              <a:latin typeface="Times New Roman" panose="02020603050405020304" pitchFamily="18" charset="0"/>
              <a:ea typeface="Times New Roman" panose="02020603050405020304" pitchFamily="18" charset="0"/>
            </a:endParaRPr>
          </a:p>
          <a:p>
            <a:r>
              <a:rPr lang="en-GB" sz="3200" b="1" dirty="0">
                <a:solidFill>
                  <a:srgbClr val="C45911"/>
                </a:solidFill>
                <a:effectLst/>
                <a:latin typeface="Segoe UI" panose="020B0502040204020203" pitchFamily="34" charset="0"/>
                <a:ea typeface="Times New Roman" panose="02020603050405020304" pitchFamily="18" charset="0"/>
              </a:rPr>
              <a:t> </a:t>
            </a:r>
            <a:r>
              <a:rPr lang="en-GB" sz="3200" i="1" dirty="0">
                <a:effectLst/>
                <a:latin typeface="Segoe UI" panose="020B0502040204020203" pitchFamily="34" charset="0"/>
                <a:ea typeface="Times New Roman" panose="02020603050405020304" pitchFamily="18" charset="0"/>
              </a:rPr>
              <a:t> </a:t>
            </a:r>
            <a:endParaRPr lang="en-GB" sz="3200" dirty="0">
              <a:effectLst/>
              <a:latin typeface="Times New Roman" panose="02020603050405020304" pitchFamily="18" charset="0"/>
              <a:ea typeface="Times New Roman" panose="02020603050405020304" pitchFamily="18" charset="0"/>
            </a:endParaRPr>
          </a:p>
          <a:p>
            <a:pPr>
              <a:lnSpc>
                <a:spcPct val="100000"/>
              </a:lnSpc>
            </a:pPr>
            <a:r>
              <a:rPr lang="en-GB" sz="3200" b="1" dirty="0">
                <a:solidFill>
                  <a:srgbClr val="7030A0"/>
                </a:solidFill>
                <a:effectLst/>
                <a:latin typeface="Segoe UI" panose="020B0502040204020203" pitchFamily="34" charset="0"/>
                <a:ea typeface="Times New Roman" panose="02020603050405020304" pitchFamily="18" charset="0"/>
              </a:rPr>
              <a:t>Next week –</a:t>
            </a:r>
            <a:r>
              <a:rPr lang="en-GB" sz="3200" b="1" dirty="0">
                <a:solidFill>
                  <a:srgbClr val="C45911"/>
                </a:solidFill>
                <a:effectLst/>
                <a:latin typeface="Segoe UI" panose="020B0502040204020203" pitchFamily="34" charset="0"/>
                <a:ea typeface="Times New Roman" panose="02020603050405020304" pitchFamily="18" charset="0"/>
              </a:rPr>
              <a:t> </a:t>
            </a:r>
            <a:r>
              <a:rPr lang="en-GB" sz="3200" i="1" dirty="0">
                <a:solidFill>
                  <a:srgbClr val="000000"/>
                </a:solidFill>
                <a:effectLst/>
                <a:latin typeface="Segoe UI" panose="020B0502040204020203" pitchFamily="34" charset="0"/>
                <a:ea typeface="Times New Roman" panose="02020603050405020304" pitchFamily="18" charset="0"/>
              </a:rPr>
              <a:t>worship is led by John Ellis</a:t>
            </a:r>
            <a:endParaRPr lang="en-GB" sz="3200" dirty="0">
              <a:effectLst/>
              <a:latin typeface="Times New Roman" panose="02020603050405020304" pitchFamily="18" charset="0"/>
              <a:ea typeface="Times New Roman" panose="02020603050405020304" pitchFamily="18" charset="0"/>
            </a:endParaRPr>
          </a:p>
          <a:p>
            <a:pPr>
              <a:lnSpc>
                <a:spcPct val="100000"/>
              </a:lnSpc>
            </a:pPr>
            <a:r>
              <a:rPr lang="en-GB" sz="1800" i="1" dirty="0">
                <a:solidFill>
                  <a:srgbClr val="000000"/>
                </a:solidFill>
                <a:effectLst/>
                <a:latin typeface="Segoe UI" panose="020B0502040204020203" pitchFamily="34"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pPr>
              <a:lnSpc>
                <a:spcPct val="100000"/>
              </a:lnSpc>
            </a:pPr>
            <a:endParaRPr lang="en-GB"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47192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erial Drone Flight Over Mountain Stockvideoklipp (helt royaltyfria)  15072040 | Shutterstock">
            <a:extLst>
              <a:ext uri="{FF2B5EF4-FFF2-40B4-BE49-F238E27FC236}">
                <a16:creationId xmlns:a16="http://schemas.microsoft.com/office/drawing/2014/main" id="{E6D4812E-8FC9-47FA-8097-06095B5040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873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D668ED8-A2D7-4811-9C53-87F904406857}"/>
              </a:ext>
            </a:extLst>
          </p:cNvPr>
          <p:cNvSpPr txBox="1"/>
          <p:nvPr/>
        </p:nvSpPr>
        <p:spPr>
          <a:xfrm>
            <a:off x="596900" y="463602"/>
            <a:ext cx="10998200" cy="2554545"/>
          </a:xfrm>
          <a:prstGeom prst="rect">
            <a:avLst/>
          </a:prstGeom>
          <a:noFill/>
        </p:spPr>
        <p:txBody>
          <a:bodyPr wrap="square">
            <a:spAutoFit/>
          </a:bodyPr>
          <a:lstStyle/>
          <a:p>
            <a:pPr algn="ctr"/>
            <a:r>
              <a:rPr lang="en-GB" sz="4000" b="1" dirty="0">
                <a:solidFill>
                  <a:srgbClr val="000000"/>
                </a:solidFill>
                <a:effectLst/>
                <a:latin typeface="Raleway" panose="020B0503030101060003" pitchFamily="34" charset="0"/>
                <a:ea typeface="Times New Roman" panose="02020603050405020304" pitchFamily="18" charset="0"/>
                <a:cs typeface="Arial" panose="020B0604020202020204" pitchFamily="34" charset="0"/>
              </a:rPr>
              <a:t>The Lord, ye know, is God indeed;</a:t>
            </a:r>
            <a:endParaRPr lang="en-GB" sz="4000" b="1" dirty="0">
              <a:effectLst/>
              <a:latin typeface="Times New Roman" panose="02020603050405020304" pitchFamily="18" charset="0"/>
              <a:ea typeface="Times New Roman" panose="02020603050405020304" pitchFamily="18" charset="0"/>
            </a:endParaRPr>
          </a:p>
          <a:p>
            <a:pPr algn="ctr"/>
            <a:r>
              <a:rPr lang="en-GB" sz="4000" b="1" dirty="0">
                <a:solidFill>
                  <a:srgbClr val="000000"/>
                </a:solidFill>
                <a:effectLst/>
                <a:latin typeface="Raleway" panose="020B0503030101060003" pitchFamily="34" charset="0"/>
                <a:ea typeface="Times New Roman" panose="02020603050405020304" pitchFamily="18" charset="0"/>
                <a:cs typeface="Arial" panose="020B0604020202020204" pitchFamily="34" charset="0"/>
              </a:rPr>
              <a:t>without our aid he did us make;</a:t>
            </a:r>
            <a:endParaRPr lang="en-GB" sz="4000" b="1" dirty="0">
              <a:effectLst/>
              <a:latin typeface="Times New Roman" panose="02020603050405020304" pitchFamily="18" charset="0"/>
              <a:ea typeface="Times New Roman" panose="02020603050405020304" pitchFamily="18" charset="0"/>
            </a:endParaRPr>
          </a:p>
          <a:p>
            <a:pPr algn="ctr"/>
            <a:r>
              <a:rPr lang="en-GB" sz="4000" b="1" dirty="0">
                <a:solidFill>
                  <a:srgbClr val="000000"/>
                </a:solidFill>
                <a:effectLst/>
                <a:latin typeface="Raleway" panose="020B0503030101060003" pitchFamily="34" charset="0"/>
                <a:ea typeface="Times New Roman" panose="02020603050405020304" pitchFamily="18" charset="0"/>
                <a:cs typeface="Arial" panose="020B0604020202020204" pitchFamily="34" charset="0"/>
              </a:rPr>
              <a:t>we are his folk, he doth us feed;</a:t>
            </a:r>
            <a:endParaRPr lang="en-GB" sz="4000" b="1" dirty="0">
              <a:effectLst/>
              <a:latin typeface="Times New Roman" panose="02020603050405020304" pitchFamily="18" charset="0"/>
              <a:ea typeface="Times New Roman" panose="02020603050405020304" pitchFamily="18" charset="0"/>
            </a:endParaRPr>
          </a:p>
          <a:p>
            <a:pPr algn="ctr"/>
            <a:r>
              <a:rPr lang="en-GB" sz="4000" b="1" dirty="0">
                <a:solidFill>
                  <a:srgbClr val="000000"/>
                </a:solidFill>
                <a:effectLst/>
                <a:latin typeface="Raleway" panose="020B0503030101060003" pitchFamily="34" charset="0"/>
                <a:ea typeface="Times New Roman" panose="02020603050405020304" pitchFamily="18" charset="0"/>
                <a:cs typeface="Arial" panose="020B0604020202020204" pitchFamily="34" charset="0"/>
              </a:rPr>
              <a:t>and for his sheep he doth us take.</a:t>
            </a:r>
            <a:endParaRPr lang="en-GB" sz="40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5664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erial Drone Flight Over Mountain Stockvideoklipp (helt royaltyfria)  15072040 | Shutterstock">
            <a:extLst>
              <a:ext uri="{FF2B5EF4-FFF2-40B4-BE49-F238E27FC236}">
                <a16:creationId xmlns:a16="http://schemas.microsoft.com/office/drawing/2014/main" id="{E6D4812E-8FC9-47FA-8097-06095B5040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873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D668ED8-A2D7-4811-9C53-87F904406857}"/>
              </a:ext>
            </a:extLst>
          </p:cNvPr>
          <p:cNvSpPr txBox="1"/>
          <p:nvPr/>
        </p:nvSpPr>
        <p:spPr>
          <a:xfrm>
            <a:off x="596900" y="463602"/>
            <a:ext cx="10998200" cy="2554545"/>
          </a:xfrm>
          <a:prstGeom prst="rect">
            <a:avLst/>
          </a:prstGeom>
          <a:noFill/>
        </p:spPr>
        <p:txBody>
          <a:bodyPr wrap="square">
            <a:spAutoFit/>
          </a:bodyPr>
          <a:lstStyle/>
          <a:p>
            <a:pPr algn="ctr"/>
            <a:r>
              <a:rPr lang="en-GB" sz="4000" b="1" dirty="0">
                <a:solidFill>
                  <a:srgbClr val="000000"/>
                </a:solidFill>
                <a:effectLst/>
                <a:latin typeface="Raleway" panose="020B0503030101060003" pitchFamily="34" charset="0"/>
                <a:ea typeface="Times New Roman" panose="02020603050405020304" pitchFamily="18" charset="0"/>
                <a:cs typeface="Arial" panose="020B0604020202020204" pitchFamily="34" charset="0"/>
              </a:rPr>
              <a:t>O enter then his gates with praise,</a:t>
            </a:r>
            <a:endParaRPr lang="en-GB" sz="4000" b="1" dirty="0">
              <a:effectLst/>
              <a:latin typeface="Times New Roman" panose="02020603050405020304" pitchFamily="18" charset="0"/>
              <a:ea typeface="Times New Roman" panose="02020603050405020304" pitchFamily="18" charset="0"/>
            </a:endParaRPr>
          </a:p>
          <a:p>
            <a:pPr algn="ctr"/>
            <a:r>
              <a:rPr lang="en-GB" sz="4000" b="1" dirty="0">
                <a:solidFill>
                  <a:srgbClr val="000000"/>
                </a:solidFill>
                <a:effectLst/>
                <a:latin typeface="Raleway" panose="020B0503030101060003" pitchFamily="34" charset="0"/>
                <a:ea typeface="Times New Roman" panose="02020603050405020304" pitchFamily="18" charset="0"/>
                <a:cs typeface="Arial" panose="020B0604020202020204" pitchFamily="34" charset="0"/>
              </a:rPr>
              <a:t>approach with joy his courts unto;</a:t>
            </a:r>
            <a:endParaRPr lang="en-GB" sz="4000" b="1" dirty="0">
              <a:effectLst/>
              <a:latin typeface="Times New Roman" panose="02020603050405020304" pitchFamily="18" charset="0"/>
              <a:ea typeface="Times New Roman" panose="02020603050405020304" pitchFamily="18" charset="0"/>
            </a:endParaRPr>
          </a:p>
          <a:p>
            <a:pPr algn="ctr"/>
            <a:r>
              <a:rPr lang="en-GB" sz="4000" b="1" dirty="0">
                <a:solidFill>
                  <a:srgbClr val="000000"/>
                </a:solidFill>
                <a:effectLst/>
                <a:latin typeface="Raleway" panose="020B0503030101060003" pitchFamily="34" charset="0"/>
                <a:ea typeface="Times New Roman" panose="02020603050405020304" pitchFamily="18" charset="0"/>
                <a:cs typeface="Arial" panose="020B0604020202020204" pitchFamily="34" charset="0"/>
              </a:rPr>
              <a:t>praise, laud and bless his name always,</a:t>
            </a:r>
            <a:endParaRPr lang="en-GB" sz="4000" b="1" dirty="0">
              <a:effectLst/>
              <a:latin typeface="Times New Roman" panose="02020603050405020304" pitchFamily="18" charset="0"/>
              <a:ea typeface="Times New Roman" panose="02020603050405020304" pitchFamily="18" charset="0"/>
            </a:endParaRPr>
          </a:p>
          <a:p>
            <a:pPr algn="ctr"/>
            <a:r>
              <a:rPr lang="en-GB" sz="4000" b="1" dirty="0">
                <a:solidFill>
                  <a:srgbClr val="000000"/>
                </a:solidFill>
                <a:effectLst/>
                <a:latin typeface="Raleway" panose="020B0503030101060003" pitchFamily="34" charset="0"/>
                <a:ea typeface="Times New Roman" panose="02020603050405020304" pitchFamily="18" charset="0"/>
                <a:cs typeface="Arial" panose="020B0604020202020204" pitchFamily="34" charset="0"/>
              </a:rPr>
              <a:t>for it is seemly so to do.</a:t>
            </a:r>
            <a:endParaRPr lang="en-GB" sz="40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25691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erial Drone Flight Over Mountain Stockvideoklipp (helt royaltyfria)  15072040 | Shutterstock">
            <a:extLst>
              <a:ext uri="{FF2B5EF4-FFF2-40B4-BE49-F238E27FC236}">
                <a16:creationId xmlns:a16="http://schemas.microsoft.com/office/drawing/2014/main" id="{E6D4812E-8FC9-47FA-8097-06095B5040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873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D668ED8-A2D7-4811-9C53-87F904406857}"/>
              </a:ext>
            </a:extLst>
          </p:cNvPr>
          <p:cNvSpPr txBox="1"/>
          <p:nvPr/>
        </p:nvSpPr>
        <p:spPr>
          <a:xfrm>
            <a:off x="596900" y="463602"/>
            <a:ext cx="10998200" cy="3447098"/>
          </a:xfrm>
          <a:prstGeom prst="rect">
            <a:avLst/>
          </a:prstGeom>
          <a:noFill/>
        </p:spPr>
        <p:txBody>
          <a:bodyPr wrap="square">
            <a:spAutoFit/>
          </a:bodyPr>
          <a:lstStyle/>
          <a:p>
            <a:pPr algn="ctr"/>
            <a:r>
              <a:rPr lang="en-GB" sz="4000" b="1" dirty="0">
                <a:solidFill>
                  <a:srgbClr val="000000"/>
                </a:solidFill>
                <a:effectLst/>
                <a:latin typeface="Raleway" panose="020B0503030101060003" pitchFamily="34" charset="0"/>
                <a:ea typeface="Times New Roman" panose="02020603050405020304" pitchFamily="18" charset="0"/>
                <a:cs typeface="Arial" panose="020B0604020202020204" pitchFamily="34" charset="0"/>
              </a:rPr>
              <a:t>For why: the Lord our God is good,</a:t>
            </a:r>
            <a:endParaRPr lang="en-GB" sz="4000" b="1" dirty="0">
              <a:effectLst/>
              <a:latin typeface="Times New Roman" panose="02020603050405020304" pitchFamily="18" charset="0"/>
              <a:ea typeface="Times New Roman" panose="02020603050405020304" pitchFamily="18" charset="0"/>
            </a:endParaRPr>
          </a:p>
          <a:p>
            <a:pPr algn="ctr"/>
            <a:r>
              <a:rPr lang="en-GB" sz="4000" b="1" dirty="0">
                <a:solidFill>
                  <a:srgbClr val="000000"/>
                </a:solidFill>
                <a:effectLst/>
                <a:latin typeface="Raleway" panose="020B0503030101060003" pitchFamily="34" charset="0"/>
                <a:ea typeface="Times New Roman" panose="02020603050405020304" pitchFamily="18" charset="0"/>
                <a:cs typeface="Arial" panose="020B0604020202020204" pitchFamily="34" charset="0"/>
              </a:rPr>
              <a:t>his mercy is for ever sure;</a:t>
            </a:r>
            <a:endParaRPr lang="en-GB" sz="4000" b="1" dirty="0">
              <a:effectLst/>
              <a:latin typeface="Times New Roman" panose="02020603050405020304" pitchFamily="18" charset="0"/>
              <a:ea typeface="Times New Roman" panose="02020603050405020304" pitchFamily="18" charset="0"/>
            </a:endParaRPr>
          </a:p>
          <a:p>
            <a:pPr algn="ctr"/>
            <a:r>
              <a:rPr lang="en-GB" sz="4000" b="1" dirty="0">
                <a:solidFill>
                  <a:srgbClr val="000000"/>
                </a:solidFill>
                <a:effectLst/>
                <a:latin typeface="Raleway" panose="020B0503030101060003" pitchFamily="34" charset="0"/>
                <a:ea typeface="Times New Roman" panose="02020603050405020304" pitchFamily="18" charset="0"/>
                <a:cs typeface="Arial" panose="020B0604020202020204" pitchFamily="34" charset="0"/>
              </a:rPr>
              <a:t>his truth at all times firmly stood,</a:t>
            </a:r>
            <a:endParaRPr lang="en-GB" sz="4000" b="1" dirty="0">
              <a:effectLst/>
              <a:latin typeface="Times New Roman" panose="02020603050405020304" pitchFamily="18" charset="0"/>
              <a:ea typeface="Times New Roman" panose="02020603050405020304" pitchFamily="18" charset="0"/>
            </a:endParaRPr>
          </a:p>
          <a:p>
            <a:pPr algn="ctr"/>
            <a:r>
              <a:rPr lang="en-GB" sz="4000" b="1" dirty="0">
                <a:solidFill>
                  <a:srgbClr val="000000"/>
                </a:solidFill>
                <a:effectLst/>
                <a:latin typeface="Raleway" panose="020B0503030101060003" pitchFamily="34" charset="0"/>
                <a:ea typeface="Times New Roman" panose="02020603050405020304" pitchFamily="18" charset="0"/>
                <a:cs typeface="Arial" panose="020B0604020202020204" pitchFamily="34" charset="0"/>
              </a:rPr>
              <a:t>and shall from age to age endure.</a:t>
            </a:r>
          </a:p>
          <a:p>
            <a:pPr algn="ctr"/>
            <a:endParaRPr lang="en-GB" sz="4000" b="1" dirty="0">
              <a:solidFill>
                <a:srgbClr val="000000"/>
              </a:solidFill>
              <a:latin typeface="Raleway" panose="020B0503030101060003" pitchFamily="34" charset="0"/>
              <a:ea typeface="Times New Roman" panose="02020603050405020304" pitchFamily="18" charset="0"/>
              <a:cs typeface="Arial" panose="020B0604020202020204" pitchFamily="34" charset="0"/>
            </a:endParaRPr>
          </a:p>
          <a:p>
            <a:pPr algn="ctr"/>
            <a:r>
              <a:rPr lang="en-GB" sz="1800" i="1" dirty="0">
                <a:effectLst/>
                <a:latin typeface="Segoe UI" panose="020B0502040204020203" pitchFamily="34" charset="0"/>
                <a:ea typeface="Times New Roman" panose="02020603050405020304" pitchFamily="18" charset="0"/>
              </a:rPr>
              <a:t>Psalm 100 - Words: William </a:t>
            </a:r>
            <a:r>
              <a:rPr lang="en-GB" sz="1800" i="1" dirty="0" err="1">
                <a:effectLst/>
                <a:latin typeface="Segoe UI" panose="020B0502040204020203" pitchFamily="34" charset="0"/>
                <a:ea typeface="Times New Roman" panose="02020603050405020304" pitchFamily="18" charset="0"/>
              </a:rPr>
              <a:t>Kethe</a:t>
            </a:r>
            <a:endParaRPr lang="en-GB"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62775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6502CA-E825-7EF7-E6B7-68C650AFD575}"/>
              </a:ext>
            </a:extLst>
          </p:cNvPr>
          <p:cNvSpPr>
            <a:spLocks noGrp="1"/>
          </p:cNvSpPr>
          <p:nvPr>
            <p:ph type="title"/>
          </p:nvPr>
        </p:nvSpPr>
        <p:spPr/>
        <p:txBody>
          <a:bodyPr/>
          <a:lstStyle/>
          <a:p>
            <a:pPr algn="ctr"/>
            <a:br>
              <a:rPr lang="en-GB" sz="1800" dirty="0">
                <a:effectLst/>
                <a:latin typeface="Times New Roman" panose="02020603050405020304" pitchFamily="18" charset="0"/>
                <a:ea typeface="Times New Roman" panose="02020603050405020304" pitchFamily="18" charset="0"/>
              </a:rPr>
            </a:br>
            <a:endParaRPr lang="en-GB" b="1" dirty="0">
              <a:solidFill>
                <a:srgbClr val="0070C0"/>
              </a:solidFill>
              <a:latin typeface="Bradley Hand ITC" panose="03070402050302030203" pitchFamily="66" charset="0"/>
            </a:endParaRPr>
          </a:p>
        </p:txBody>
      </p:sp>
      <p:sp>
        <p:nvSpPr>
          <p:cNvPr id="3" name="TextBox 2">
            <a:extLst>
              <a:ext uri="{FF2B5EF4-FFF2-40B4-BE49-F238E27FC236}">
                <a16:creationId xmlns:a16="http://schemas.microsoft.com/office/drawing/2014/main" id="{A5E41CF8-6033-F4D5-9C99-E8871F64F4B4}"/>
              </a:ext>
            </a:extLst>
          </p:cNvPr>
          <p:cNvSpPr txBox="1"/>
          <p:nvPr/>
        </p:nvSpPr>
        <p:spPr>
          <a:xfrm>
            <a:off x="677333" y="609600"/>
            <a:ext cx="11284007" cy="5755422"/>
          </a:xfrm>
          <a:prstGeom prst="rect">
            <a:avLst/>
          </a:prstGeom>
          <a:noFill/>
        </p:spPr>
        <p:txBody>
          <a:bodyPr wrap="square">
            <a:spAutoFit/>
          </a:bodyPr>
          <a:lstStyle/>
          <a:p>
            <a:r>
              <a:rPr lang="en-GB" sz="4800" b="1" dirty="0">
                <a:solidFill>
                  <a:schemeClr val="accent3">
                    <a:lumMod val="20000"/>
                    <a:lumOff val="80000"/>
                  </a:schemeClr>
                </a:solidFill>
                <a:effectLst/>
                <a:latin typeface="Calibri" panose="020F0502020204030204" pitchFamily="34" charset="0"/>
                <a:ea typeface="Times New Roman" panose="02020603050405020304" pitchFamily="18" charset="0"/>
              </a:rPr>
              <a:t>The Lord’s Prayer </a:t>
            </a:r>
          </a:p>
          <a:p>
            <a:r>
              <a:rPr lang="en-GB" sz="4000" b="1" dirty="0">
                <a:solidFill>
                  <a:schemeClr val="accent3">
                    <a:lumMod val="20000"/>
                    <a:lumOff val="80000"/>
                  </a:schemeClr>
                </a:solidFill>
                <a:effectLst/>
                <a:latin typeface="Calibri" panose="020F0502020204030204" pitchFamily="34" charset="0"/>
                <a:ea typeface="Times New Roman" panose="02020603050405020304" pitchFamily="18" charset="0"/>
              </a:rPr>
              <a:t>Our Father, who art in heaven, hallowed be thy name; thy kingdom come; thy will be done; on earth as it is in heaven. Give us this day our daily bread. And forgive us our trespasses, as we forgive those who trespass against us. And lead us not into temptation; but deliver us from evil. </a:t>
            </a:r>
            <a:r>
              <a:rPr lang="en-GB" sz="4000" b="1" dirty="0">
                <a:solidFill>
                  <a:schemeClr val="accent3">
                    <a:lumMod val="20000"/>
                    <a:lumOff val="80000"/>
                  </a:schemeClr>
                </a:solidFill>
                <a:latin typeface="Calibri" panose="020F0502020204030204" pitchFamily="34" charset="0"/>
                <a:ea typeface="Times New Roman" panose="02020603050405020304" pitchFamily="18" charset="0"/>
              </a:rPr>
              <a:t>For thine is the Kingdom, the power and the glory for ever and ever, Amen</a:t>
            </a:r>
            <a:endParaRPr lang="en-GB" sz="4000" dirty="0">
              <a:solidFill>
                <a:schemeClr val="accent3">
                  <a:lumMod val="20000"/>
                  <a:lumOff val="80000"/>
                </a:schemeClr>
              </a:solidFill>
            </a:endParaRPr>
          </a:p>
        </p:txBody>
      </p:sp>
      <p:pic>
        <p:nvPicPr>
          <p:cNvPr id="5" name="Picture 4">
            <a:extLst>
              <a:ext uri="{FF2B5EF4-FFF2-40B4-BE49-F238E27FC236}">
                <a16:creationId xmlns:a16="http://schemas.microsoft.com/office/drawing/2014/main" id="{675CE06B-43C5-6D08-3942-D6C411F88D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07" y="0"/>
            <a:ext cx="12236507" cy="6858000"/>
          </a:xfrm>
          <a:prstGeom prst="rect">
            <a:avLst/>
          </a:prstGeom>
        </p:spPr>
      </p:pic>
      <p:sp>
        <p:nvSpPr>
          <p:cNvPr id="6" name="TextBox 5">
            <a:extLst>
              <a:ext uri="{FF2B5EF4-FFF2-40B4-BE49-F238E27FC236}">
                <a16:creationId xmlns:a16="http://schemas.microsoft.com/office/drawing/2014/main" id="{6E77BF5A-3853-F30D-D3DE-D67A83C5E556}"/>
              </a:ext>
            </a:extLst>
          </p:cNvPr>
          <p:cNvSpPr txBox="1"/>
          <p:nvPr/>
        </p:nvSpPr>
        <p:spPr>
          <a:xfrm>
            <a:off x="230660" y="582416"/>
            <a:ext cx="11961340" cy="369332"/>
          </a:xfrm>
          <a:prstGeom prst="rect">
            <a:avLst/>
          </a:prstGeom>
          <a:noFill/>
        </p:spPr>
        <p:txBody>
          <a:bodyPr wrap="square">
            <a:spAutoFit/>
          </a:bodyPr>
          <a:lstStyle/>
          <a:p>
            <a:r>
              <a:rPr lang="en-GB" dirty="0"/>
              <a:t>YOUR SPIRIT CALLS US. </a:t>
            </a:r>
          </a:p>
        </p:txBody>
      </p:sp>
    </p:spTree>
    <p:extLst>
      <p:ext uri="{BB962C8B-B14F-4D97-AF65-F5344CB8AC3E}">
        <p14:creationId xmlns:p14="http://schemas.microsoft.com/office/powerpoint/2010/main" val="2828184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6502CA-E825-7EF7-E6B7-68C650AFD575}"/>
              </a:ext>
            </a:extLst>
          </p:cNvPr>
          <p:cNvSpPr>
            <a:spLocks noGrp="1"/>
          </p:cNvSpPr>
          <p:nvPr>
            <p:ph type="title"/>
          </p:nvPr>
        </p:nvSpPr>
        <p:spPr/>
        <p:txBody>
          <a:bodyPr/>
          <a:lstStyle/>
          <a:p>
            <a:pPr algn="ctr"/>
            <a:br>
              <a:rPr lang="en-GB" sz="1800" dirty="0">
                <a:effectLst/>
                <a:latin typeface="Times New Roman" panose="02020603050405020304" pitchFamily="18" charset="0"/>
                <a:ea typeface="Times New Roman" panose="02020603050405020304" pitchFamily="18" charset="0"/>
              </a:rPr>
            </a:br>
            <a:endParaRPr lang="en-GB" b="1" dirty="0">
              <a:solidFill>
                <a:srgbClr val="0070C0"/>
              </a:solidFill>
              <a:latin typeface="Bradley Hand ITC" panose="03070402050302030203" pitchFamily="66" charset="0"/>
            </a:endParaRPr>
          </a:p>
        </p:txBody>
      </p:sp>
      <p:sp>
        <p:nvSpPr>
          <p:cNvPr id="3" name="TextBox 2">
            <a:extLst>
              <a:ext uri="{FF2B5EF4-FFF2-40B4-BE49-F238E27FC236}">
                <a16:creationId xmlns:a16="http://schemas.microsoft.com/office/drawing/2014/main" id="{A5E41CF8-6033-F4D5-9C99-E8871F64F4B4}"/>
              </a:ext>
            </a:extLst>
          </p:cNvPr>
          <p:cNvSpPr txBox="1"/>
          <p:nvPr/>
        </p:nvSpPr>
        <p:spPr>
          <a:xfrm>
            <a:off x="677333" y="609600"/>
            <a:ext cx="11284007" cy="5755422"/>
          </a:xfrm>
          <a:prstGeom prst="rect">
            <a:avLst/>
          </a:prstGeom>
          <a:noFill/>
        </p:spPr>
        <p:txBody>
          <a:bodyPr wrap="square">
            <a:spAutoFit/>
          </a:bodyPr>
          <a:lstStyle/>
          <a:p>
            <a:r>
              <a:rPr lang="en-GB" sz="4800" b="1" dirty="0">
                <a:solidFill>
                  <a:schemeClr val="accent3">
                    <a:lumMod val="20000"/>
                    <a:lumOff val="80000"/>
                  </a:schemeClr>
                </a:solidFill>
                <a:effectLst/>
                <a:latin typeface="Calibri" panose="020F0502020204030204" pitchFamily="34" charset="0"/>
                <a:ea typeface="Times New Roman" panose="02020603050405020304" pitchFamily="18" charset="0"/>
              </a:rPr>
              <a:t>The Lord’s Prayer </a:t>
            </a:r>
          </a:p>
          <a:p>
            <a:r>
              <a:rPr lang="en-GB" sz="4000" b="1" dirty="0">
                <a:solidFill>
                  <a:schemeClr val="accent3">
                    <a:lumMod val="20000"/>
                    <a:lumOff val="80000"/>
                  </a:schemeClr>
                </a:solidFill>
                <a:effectLst/>
                <a:latin typeface="Calibri" panose="020F0502020204030204" pitchFamily="34" charset="0"/>
                <a:ea typeface="Times New Roman" panose="02020603050405020304" pitchFamily="18" charset="0"/>
              </a:rPr>
              <a:t>Our Father, who art in heaven, hallowed be thy name; thy kingdom come; thy will be done; on earth as it is in heaven. Give us this day our daily bread. And forgive us our trespasses, as we forgive those who trespass against us. And lead us not into temptation; but deliver us from evil. </a:t>
            </a:r>
            <a:r>
              <a:rPr lang="en-GB" sz="4000" b="1" dirty="0">
                <a:solidFill>
                  <a:schemeClr val="accent3">
                    <a:lumMod val="20000"/>
                    <a:lumOff val="80000"/>
                  </a:schemeClr>
                </a:solidFill>
                <a:latin typeface="Calibri" panose="020F0502020204030204" pitchFamily="34" charset="0"/>
                <a:ea typeface="Times New Roman" panose="02020603050405020304" pitchFamily="18" charset="0"/>
              </a:rPr>
              <a:t>For thine is the Kingdom, the power and the glory for ever and ever, Amen</a:t>
            </a:r>
            <a:endParaRPr lang="en-GB" sz="4000" dirty="0">
              <a:solidFill>
                <a:schemeClr val="accent3">
                  <a:lumMod val="20000"/>
                  <a:lumOff val="80000"/>
                </a:schemeClr>
              </a:solidFill>
            </a:endParaRPr>
          </a:p>
        </p:txBody>
      </p:sp>
      <p:pic>
        <p:nvPicPr>
          <p:cNvPr id="5" name="Picture 4">
            <a:extLst>
              <a:ext uri="{FF2B5EF4-FFF2-40B4-BE49-F238E27FC236}">
                <a16:creationId xmlns:a16="http://schemas.microsoft.com/office/drawing/2014/main" id="{675CE06B-43C5-6D08-3942-D6C411F88D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07" y="0"/>
            <a:ext cx="12236507" cy="6858000"/>
          </a:xfrm>
          <a:prstGeom prst="rect">
            <a:avLst/>
          </a:prstGeom>
        </p:spPr>
      </p:pic>
      <p:sp>
        <p:nvSpPr>
          <p:cNvPr id="6" name="TextBox 5">
            <a:extLst>
              <a:ext uri="{FF2B5EF4-FFF2-40B4-BE49-F238E27FC236}">
                <a16:creationId xmlns:a16="http://schemas.microsoft.com/office/drawing/2014/main" id="{6E77BF5A-3853-F30D-D3DE-D67A83C5E556}"/>
              </a:ext>
            </a:extLst>
          </p:cNvPr>
          <p:cNvSpPr txBox="1"/>
          <p:nvPr/>
        </p:nvSpPr>
        <p:spPr>
          <a:xfrm>
            <a:off x="230660" y="582416"/>
            <a:ext cx="11961340" cy="369332"/>
          </a:xfrm>
          <a:prstGeom prst="rect">
            <a:avLst/>
          </a:prstGeom>
          <a:noFill/>
        </p:spPr>
        <p:txBody>
          <a:bodyPr wrap="square">
            <a:spAutoFit/>
          </a:bodyPr>
          <a:lstStyle/>
          <a:p>
            <a:r>
              <a:rPr lang="en-GB" dirty="0"/>
              <a:t>YOUR SPIRIT CALLS US. </a:t>
            </a:r>
          </a:p>
        </p:txBody>
      </p:sp>
      <p:sp>
        <p:nvSpPr>
          <p:cNvPr id="7" name="TextBox 6">
            <a:extLst>
              <a:ext uri="{FF2B5EF4-FFF2-40B4-BE49-F238E27FC236}">
                <a16:creationId xmlns:a16="http://schemas.microsoft.com/office/drawing/2014/main" id="{DAB8739D-C6E7-9448-0F78-A4A37CE03658}"/>
              </a:ext>
            </a:extLst>
          </p:cNvPr>
          <p:cNvSpPr txBox="1"/>
          <p:nvPr/>
        </p:nvSpPr>
        <p:spPr>
          <a:xfrm>
            <a:off x="677333" y="492978"/>
            <a:ext cx="10515600" cy="5016758"/>
          </a:xfrm>
          <a:prstGeom prst="rect">
            <a:avLst/>
          </a:prstGeom>
          <a:solidFill>
            <a:schemeClr val="bg1">
              <a:lumMod val="65000"/>
              <a:alpha val="58000"/>
            </a:schemeClr>
          </a:solidFill>
        </p:spPr>
        <p:txBody>
          <a:bodyPr wrap="square">
            <a:spAutoFit/>
          </a:bodyPr>
          <a:lstStyle/>
          <a:p>
            <a:pPr algn="l"/>
            <a:r>
              <a:rPr lang="en-GB" sz="4000" b="1" i="0" u="none" strike="noStrike" baseline="0" dirty="0">
                <a:solidFill>
                  <a:srgbClr val="FFFF00"/>
                </a:solidFill>
                <a:latin typeface="Calibri-Bold"/>
              </a:rPr>
              <a:t>Loving God, You surround us with songs of deliverance, until all our fears are gone.</a:t>
            </a:r>
          </a:p>
          <a:p>
            <a:pPr algn="l"/>
            <a:r>
              <a:rPr lang="en-GB" sz="4000" b="1" i="0" u="none" strike="noStrike" baseline="0" dirty="0">
                <a:solidFill>
                  <a:srgbClr val="FFFF00"/>
                </a:solidFill>
                <a:latin typeface="Calibri-Bold"/>
              </a:rPr>
              <a:t>You have chosen us, and your love has called us by name.</a:t>
            </a:r>
          </a:p>
          <a:p>
            <a:pPr algn="l"/>
            <a:r>
              <a:rPr lang="en-GB" sz="4000" b="1" i="0" u="none" strike="noStrike" baseline="0" dirty="0">
                <a:solidFill>
                  <a:srgbClr val="FFFF00"/>
                </a:solidFill>
                <a:latin typeface="Calibri-Bold"/>
              </a:rPr>
              <a:t>You have adopted us into your family, so that your blood flows through our veins,</a:t>
            </a:r>
          </a:p>
          <a:p>
            <a:pPr algn="l"/>
            <a:r>
              <a:rPr lang="en-GB" sz="4000" b="1" i="0" u="none" strike="noStrike" baseline="0" dirty="0">
                <a:solidFill>
                  <a:srgbClr val="FFFF00"/>
                </a:solidFill>
                <a:latin typeface="Calibri-Bold"/>
              </a:rPr>
              <a:t>Help each of us stand and say, “I’m no longer a slave to fear, I am a child of God.”</a:t>
            </a:r>
            <a:endParaRPr lang="en-GB" sz="4000" dirty="0">
              <a:solidFill>
                <a:srgbClr val="FFFF00"/>
              </a:solidFill>
            </a:endParaRPr>
          </a:p>
        </p:txBody>
      </p:sp>
    </p:spTree>
    <p:extLst>
      <p:ext uri="{BB962C8B-B14F-4D97-AF65-F5344CB8AC3E}">
        <p14:creationId xmlns:p14="http://schemas.microsoft.com/office/powerpoint/2010/main" val="32462082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6502CA-E825-7EF7-E6B7-68C650AFD575}"/>
              </a:ext>
            </a:extLst>
          </p:cNvPr>
          <p:cNvSpPr>
            <a:spLocks noGrp="1"/>
          </p:cNvSpPr>
          <p:nvPr>
            <p:ph type="title"/>
          </p:nvPr>
        </p:nvSpPr>
        <p:spPr/>
        <p:txBody>
          <a:bodyPr/>
          <a:lstStyle/>
          <a:p>
            <a:pPr algn="ctr"/>
            <a:br>
              <a:rPr lang="en-GB" sz="1800" dirty="0">
                <a:effectLst/>
                <a:latin typeface="Times New Roman" panose="02020603050405020304" pitchFamily="18" charset="0"/>
                <a:ea typeface="Times New Roman" panose="02020603050405020304" pitchFamily="18" charset="0"/>
              </a:rPr>
            </a:br>
            <a:endParaRPr lang="en-GB" b="1" dirty="0">
              <a:solidFill>
                <a:srgbClr val="0070C0"/>
              </a:solidFill>
              <a:latin typeface="Bradley Hand ITC" panose="03070402050302030203" pitchFamily="66" charset="0"/>
            </a:endParaRPr>
          </a:p>
        </p:txBody>
      </p:sp>
      <p:pic>
        <p:nvPicPr>
          <p:cNvPr id="5" name="Picture 4">
            <a:extLst>
              <a:ext uri="{FF2B5EF4-FFF2-40B4-BE49-F238E27FC236}">
                <a16:creationId xmlns:a16="http://schemas.microsoft.com/office/drawing/2014/main" id="{2240B5E4-1693-3C56-16B0-C1B96D3D43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281" y="-55005"/>
            <a:ext cx="12488562" cy="6858000"/>
          </a:xfrm>
          <a:prstGeom prst="rect">
            <a:avLst/>
          </a:prstGeom>
        </p:spPr>
      </p:pic>
      <p:sp>
        <p:nvSpPr>
          <p:cNvPr id="2" name="TextBox 1">
            <a:extLst>
              <a:ext uri="{FF2B5EF4-FFF2-40B4-BE49-F238E27FC236}">
                <a16:creationId xmlns:a16="http://schemas.microsoft.com/office/drawing/2014/main" id="{1A0DAABA-EAE5-EC86-2273-832ABF4C3229}"/>
              </a:ext>
            </a:extLst>
          </p:cNvPr>
          <p:cNvSpPr txBox="1"/>
          <p:nvPr/>
        </p:nvSpPr>
        <p:spPr>
          <a:xfrm>
            <a:off x="453996" y="612407"/>
            <a:ext cx="11284007" cy="830997"/>
          </a:xfrm>
          <a:prstGeom prst="rect">
            <a:avLst/>
          </a:prstGeom>
          <a:solidFill>
            <a:srgbClr val="000000">
              <a:alpha val="16863"/>
            </a:srgbClr>
          </a:solidFill>
        </p:spPr>
        <p:txBody>
          <a:bodyPr wrap="square">
            <a:spAutoFit/>
          </a:bodyPr>
          <a:lstStyle/>
          <a:p>
            <a:r>
              <a:rPr lang="en-GB" sz="4800" b="1" dirty="0">
                <a:solidFill>
                  <a:srgbClr val="FFFF00"/>
                </a:solidFill>
                <a:effectLst/>
                <a:latin typeface="Calibri" panose="020F0502020204030204" pitchFamily="34" charset="0"/>
                <a:ea typeface="Times New Roman" panose="02020603050405020304" pitchFamily="18" charset="0"/>
              </a:rPr>
              <a:t>Genesis 28:10-19a</a:t>
            </a:r>
            <a:endParaRPr lang="en-GB" sz="4000" dirty="0">
              <a:solidFill>
                <a:srgbClr val="FFFF00"/>
              </a:solidFill>
            </a:endParaRPr>
          </a:p>
        </p:txBody>
      </p:sp>
    </p:spTree>
    <p:extLst>
      <p:ext uri="{BB962C8B-B14F-4D97-AF65-F5344CB8AC3E}">
        <p14:creationId xmlns:p14="http://schemas.microsoft.com/office/powerpoint/2010/main" val="576569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1584</TotalTime>
  <Words>1923</Words>
  <Application>Microsoft Office PowerPoint</Application>
  <PresentationFormat>Widescreen</PresentationFormat>
  <Paragraphs>188</Paragraphs>
  <Slides>35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Arial</vt:lpstr>
      <vt:lpstr>Bradley Hand ITC</vt:lpstr>
      <vt:lpstr>Calibri</vt:lpstr>
      <vt:lpstr>Calibri Light</vt:lpstr>
      <vt:lpstr>Calibri-Bold</vt:lpstr>
      <vt:lpstr>Raleway</vt:lpstr>
      <vt:lpstr>Segoe UI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PowerPoint Presentation</vt:lpstr>
      <vt:lpstr>PowerPoint Presentation</vt:lpstr>
      <vt:lpstr>PowerPoint Presentation</vt:lpstr>
      <vt:lpstr>PowerPoint Presentation</vt:lpstr>
      <vt:lpstr> </vt:lpstr>
      <vt:lpstr> </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Heroes and Villans</dc:title>
  <dc:creator>Sue E</dc:creator>
  <cp:lastModifiedBy>Sue Eardley</cp:lastModifiedBy>
  <cp:revision>27</cp:revision>
  <cp:lastPrinted>2023-07-21T19:46:21Z</cp:lastPrinted>
  <dcterms:created xsi:type="dcterms:W3CDTF">2022-10-13T16:24:59Z</dcterms:created>
  <dcterms:modified xsi:type="dcterms:W3CDTF">2023-08-26T18:52:23Z</dcterms:modified>
</cp:coreProperties>
</file>